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 id="2147483673" r:id="rId6"/>
    <p:sldMasterId id="2147483691" r:id="rId7"/>
  </p:sldMasterIdLst>
  <p:notesMasterIdLst>
    <p:notesMasterId r:id="rId9"/>
  </p:notesMasterIdLst>
  <p:sldIdLst>
    <p:sldId id="262" r:id="rId8"/>
  </p:sldIdLst>
  <p:sldSz cx="13817600" cy="7772400"/>
  <p:notesSz cx="10058400" cy="77724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Katrina N" initials="LKN" lastIdx="4" clrIdx="0">
    <p:extLst>
      <p:ext uri="{19B8F6BF-5375-455C-9EA6-DF929625EA0E}">
        <p15:presenceInfo xmlns:p15="http://schemas.microsoft.com/office/powerpoint/2012/main" userId="S-1-5-21-560238246-503670158-341402209-6532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792" y="48"/>
      </p:cViewPr>
      <p:guideLst>
        <p:guide orient="horz" pos="2880"/>
        <p:guide pos="29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41B10B9C-49D9-45A8-B9CF-142A0B008298}" type="datetimeFigureOut">
              <a:rPr lang="en-US" smtClean="0"/>
              <a:t>3/3/2023</a:t>
            </a:fld>
            <a:endParaRPr lang="en-US"/>
          </a:p>
        </p:txBody>
      </p:sp>
      <p:sp>
        <p:nvSpPr>
          <p:cNvPr id="4" name="Slide Image Placeholder 3"/>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C4A559C0-8AC6-4C82-B0FD-584CFE6A5F82}" type="slidenum">
              <a:rPr lang="en-US" smtClean="0"/>
              <a:t>‹#›</a:t>
            </a:fld>
            <a:endParaRPr lang="en-US"/>
          </a:p>
        </p:txBody>
      </p:sp>
    </p:spTree>
    <p:extLst>
      <p:ext uri="{BB962C8B-B14F-4D97-AF65-F5344CB8AC3E}">
        <p14:creationId xmlns:p14="http://schemas.microsoft.com/office/powerpoint/2010/main" val="9783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685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0.png"/><Relationship Id="rId12" Type="http://schemas.openxmlformats.org/officeDocument/2006/relationships/image" Target="../media/image15.gif"/><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119" y="5505452"/>
            <a:ext cx="10003367" cy="144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036320" y="2072644"/>
            <a:ext cx="11744960" cy="3558751"/>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345440" y="259080"/>
            <a:ext cx="9787467" cy="1295400"/>
          </a:xfrm>
        </p:spPr>
        <p:txBody>
          <a:bodyPr anchor="ctr"/>
          <a:lstStyle>
            <a:lvl1pPr marL="0" indent="0" algn="l">
              <a:buNone/>
              <a:defRPr>
                <a:solidFill>
                  <a:schemeClr val="tx1">
                    <a:tint val="75000"/>
                  </a:schemeClr>
                </a:solidFill>
              </a:defRPr>
            </a:lvl1pPr>
            <a:lvl2pPr marL="377158" indent="0" algn="ctr">
              <a:buNone/>
              <a:defRPr>
                <a:solidFill>
                  <a:schemeClr val="tx1">
                    <a:tint val="75000"/>
                  </a:schemeClr>
                </a:solidFill>
              </a:defRPr>
            </a:lvl2pPr>
            <a:lvl3pPr marL="754317" indent="0" algn="ctr">
              <a:buNone/>
              <a:defRPr>
                <a:solidFill>
                  <a:schemeClr val="tx1">
                    <a:tint val="75000"/>
                  </a:schemeClr>
                </a:solidFill>
              </a:defRPr>
            </a:lvl3pPr>
            <a:lvl4pPr marL="1131475" indent="0" algn="ctr">
              <a:buNone/>
              <a:defRPr>
                <a:solidFill>
                  <a:schemeClr val="tx1">
                    <a:tint val="75000"/>
                  </a:schemeClr>
                </a:solidFill>
              </a:defRPr>
            </a:lvl4pPr>
            <a:lvl5pPr marL="1508634" indent="0" algn="ctr">
              <a:buNone/>
              <a:defRPr>
                <a:solidFill>
                  <a:schemeClr val="tx1">
                    <a:tint val="75000"/>
                  </a:schemeClr>
                </a:solidFill>
              </a:defRPr>
            </a:lvl5pPr>
            <a:lvl6pPr marL="1885792" indent="0" algn="ctr">
              <a:buNone/>
              <a:defRPr>
                <a:solidFill>
                  <a:schemeClr val="tx1">
                    <a:tint val="75000"/>
                  </a:schemeClr>
                </a:solidFill>
              </a:defRPr>
            </a:lvl6pPr>
            <a:lvl7pPr marL="2262950" indent="0" algn="ctr">
              <a:buNone/>
              <a:defRPr>
                <a:solidFill>
                  <a:schemeClr val="tx1">
                    <a:tint val="75000"/>
                  </a:schemeClr>
                </a:solidFill>
              </a:defRPr>
            </a:lvl7pPr>
            <a:lvl8pPr marL="2640109" indent="0" algn="ctr">
              <a:buNone/>
              <a:defRPr>
                <a:solidFill>
                  <a:schemeClr val="tx1">
                    <a:tint val="75000"/>
                  </a:schemeClr>
                </a:solidFill>
              </a:defRPr>
            </a:lvl8pPr>
            <a:lvl9pPr marL="3017267"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450664A-6C73-4A5F-B53D-07EFDA3460BE}" type="datetime1">
              <a:rPr lang="en-US" smtClean="0">
                <a:solidFill>
                  <a:prstClr val="black">
                    <a:tint val="75000"/>
                  </a:prstClr>
                </a:solidFill>
              </a:rPr>
              <a:pPr>
                <a:defRPr/>
              </a:pPr>
              <a:t>3/3/2023</a:t>
            </a:fld>
            <a:endParaRPr lang="en-US" dirty="0">
              <a:solidFill>
                <a:prstClr val="black">
                  <a:tint val="75000"/>
                </a:prstClr>
              </a:solidFill>
            </a:endParaRPr>
          </a:p>
        </p:txBody>
      </p:sp>
      <p:sp>
        <p:nvSpPr>
          <p:cNvPr id="6" name="Footer Placeholder 4"/>
          <p:cNvSpPr>
            <a:spLocks noGrp="1"/>
          </p:cNvSpPr>
          <p:nvPr>
            <p:ph type="ftr" sz="quarter" idx="11"/>
          </p:nvPr>
        </p:nvSpPr>
        <p:spPr>
          <a:xfrm>
            <a:off x="2533228" y="7203865"/>
            <a:ext cx="8751147" cy="413808"/>
          </a:xfrm>
        </p:spPr>
        <p:txBody>
          <a:bodyPr/>
          <a:lstStyle>
            <a:lvl1pPr>
              <a:defRPr sz="1650"/>
            </a:lvl1pPr>
          </a:lstStyle>
          <a:p>
            <a:pPr>
              <a:defRPr/>
            </a:pPr>
            <a:r>
              <a:rPr lang="en-US" dirty="0">
                <a:solidFill>
                  <a:prstClr val="black"/>
                </a:solidFill>
              </a:rPr>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195598FD-7892-4083-B531-ACBD663A7A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062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90882" y="1739798"/>
            <a:ext cx="6105173" cy="725065"/>
          </a:xfrm>
        </p:spPr>
        <p:txBody>
          <a:bodyPr anchor="b"/>
          <a:lstStyle>
            <a:lvl1pPr marL="0" indent="0">
              <a:buNone/>
              <a:defRPr sz="2640" b="1"/>
            </a:lvl1pPr>
            <a:lvl2pPr marL="502814" indent="0">
              <a:buNone/>
              <a:defRPr sz="2200" b="1"/>
            </a:lvl2pPr>
            <a:lvl3pPr marL="1005632" indent="0">
              <a:buNone/>
              <a:defRPr sz="1980" b="1"/>
            </a:lvl3pPr>
            <a:lvl4pPr marL="1508447" indent="0">
              <a:buNone/>
              <a:defRPr sz="1760" b="1"/>
            </a:lvl4pPr>
            <a:lvl5pPr marL="2011263" indent="0">
              <a:buNone/>
              <a:defRPr sz="1760" b="1"/>
            </a:lvl5pPr>
            <a:lvl6pPr marL="2514076" indent="0">
              <a:buNone/>
              <a:defRPr sz="1760" b="1"/>
            </a:lvl6pPr>
            <a:lvl7pPr marL="3016890" indent="0">
              <a:buNone/>
              <a:defRPr sz="1760" b="1"/>
            </a:lvl7pPr>
            <a:lvl8pPr marL="3519705" indent="0">
              <a:buNone/>
              <a:defRPr sz="1760" b="1"/>
            </a:lvl8pPr>
            <a:lvl9pPr marL="4022520" indent="0">
              <a:buNone/>
              <a:defRPr sz="1760" b="1"/>
            </a:lvl9pPr>
          </a:lstStyle>
          <a:p>
            <a:pPr lvl="0"/>
            <a:r>
              <a:rPr lang="en-US"/>
              <a:t>Click to edit Master text styles</a:t>
            </a:r>
          </a:p>
        </p:txBody>
      </p:sp>
      <p:sp>
        <p:nvSpPr>
          <p:cNvPr id="4" name="Content Placeholder 3"/>
          <p:cNvSpPr>
            <a:spLocks noGrp="1"/>
          </p:cNvSpPr>
          <p:nvPr>
            <p:ph sz="half" idx="2"/>
          </p:nvPr>
        </p:nvSpPr>
        <p:spPr>
          <a:xfrm>
            <a:off x="690882" y="2464859"/>
            <a:ext cx="610517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019183" y="1739798"/>
            <a:ext cx="6107572" cy="725065"/>
          </a:xfrm>
        </p:spPr>
        <p:txBody>
          <a:bodyPr anchor="b"/>
          <a:lstStyle>
            <a:lvl1pPr marL="0" indent="0">
              <a:buNone/>
              <a:defRPr sz="2640" b="1"/>
            </a:lvl1pPr>
            <a:lvl2pPr marL="502814" indent="0">
              <a:buNone/>
              <a:defRPr sz="2200" b="1"/>
            </a:lvl2pPr>
            <a:lvl3pPr marL="1005632" indent="0">
              <a:buNone/>
              <a:defRPr sz="1980" b="1"/>
            </a:lvl3pPr>
            <a:lvl4pPr marL="1508447" indent="0">
              <a:buNone/>
              <a:defRPr sz="1760" b="1"/>
            </a:lvl4pPr>
            <a:lvl5pPr marL="2011263" indent="0">
              <a:buNone/>
              <a:defRPr sz="1760" b="1"/>
            </a:lvl5pPr>
            <a:lvl6pPr marL="2514076" indent="0">
              <a:buNone/>
              <a:defRPr sz="1760" b="1"/>
            </a:lvl6pPr>
            <a:lvl7pPr marL="3016890" indent="0">
              <a:buNone/>
              <a:defRPr sz="1760" b="1"/>
            </a:lvl7pPr>
            <a:lvl8pPr marL="3519705" indent="0">
              <a:buNone/>
              <a:defRPr sz="1760" b="1"/>
            </a:lvl8pPr>
            <a:lvl9pPr marL="402252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7019183" y="2464859"/>
            <a:ext cx="6107572"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fld id="{656B47B9-5B75-4FE8-81E4-5DFBF103D75A}" type="datetime1">
              <a:rPr lang="en-US" altLang="en-US" smtClean="0"/>
              <a:pPr>
                <a:defRPr/>
              </a:pPr>
              <a:t>3/3/2023</a:t>
            </a:fld>
            <a:endParaRPr lang="en-US" altLang="en-US"/>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B2E9F433-E318-45E2-8256-C230103C9E92}" type="slidenum">
              <a:rPr lang="en-US" altLang="en-US"/>
              <a:pPr>
                <a:defRPr/>
              </a:pPr>
              <a:t>‹#›</a:t>
            </a:fld>
            <a:endParaRPr lang="en-US" altLang="en-US"/>
          </a:p>
        </p:txBody>
      </p:sp>
    </p:spTree>
    <p:extLst>
      <p:ext uri="{BB962C8B-B14F-4D97-AF65-F5344CB8AC3E}">
        <p14:creationId xmlns:p14="http://schemas.microsoft.com/office/powerpoint/2010/main" val="186274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9038" y="3832225"/>
            <a:ext cx="11399520" cy="1666029"/>
          </a:xfrm>
        </p:spPr>
        <p:txBody>
          <a:bodyPr>
            <a:normAutofit/>
          </a:bodyPr>
          <a:lstStyle>
            <a:lvl1pPr>
              <a:defRPr sz="4836"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2072638" y="5498253"/>
            <a:ext cx="9672320" cy="1381760"/>
          </a:xfrm>
        </p:spPr>
        <p:txBody>
          <a:bodyPr>
            <a:normAutofit/>
          </a:bodyPr>
          <a:lstStyle>
            <a:lvl1pPr marL="0" indent="0" algn="ctr">
              <a:buNone/>
              <a:defRPr sz="3627" b="1" baseline="0">
                <a:solidFill>
                  <a:srgbClr val="454545"/>
                </a:solidFill>
                <a:latin typeface="Franklin Gothic Book" panose="020B0503020102020204" pitchFamily="34" charset="0"/>
              </a:defRPr>
            </a:lvl1pPr>
            <a:lvl2pPr marL="690875" indent="0" algn="ctr">
              <a:buNone/>
              <a:defRPr>
                <a:solidFill>
                  <a:schemeClr val="tx1">
                    <a:tint val="75000"/>
                  </a:schemeClr>
                </a:solidFill>
              </a:defRPr>
            </a:lvl2pPr>
            <a:lvl3pPr marL="1381750" indent="0" algn="ctr">
              <a:buNone/>
              <a:defRPr>
                <a:solidFill>
                  <a:schemeClr val="tx1">
                    <a:tint val="75000"/>
                  </a:schemeClr>
                </a:solidFill>
              </a:defRPr>
            </a:lvl3pPr>
            <a:lvl4pPr marL="2072625" indent="0" algn="ctr">
              <a:buNone/>
              <a:defRPr>
                <a:solidFill>
                  <a:schemeClr val="tx1">
                    <a:tint val="75000"/>
                  </a:schemeClr>
                </a:solidFill>
              </a:defRPr>
            </a:lvl4pPr>
            <a:lvl5pPr marL="2763500" indent="0" algn="ctr">
              <a:buNone/>
              <a:defRPr>
                <a:solidFill>
                  <a:schemeClr val="tx1">
                    <a:tint val="75000"/>
                  </a:schemeClr>
                </a:solidFill>
              </a:defRPr>
            </a:lvl5pPr>
            <a:lvl6pPr marL="3454375" indent="0" algn="ctr">
              <a:buNone/>
              <a:defRPr>
                <a:solidFill>
                  <a:schemeClr val="tx1">
                    <a:tint val="75000"/>
                  </a:schemeClr>
                </a:solidFill>
              </a:defRPr>
            </a:lvl6pPr>
            <a:lvl7pPr marL="4145250" indent="0" algn="ctr">
              <a:buNone/>
              <a:defRPr>
                <a:solidFill>
                  <a:schemeClr val="tx1">
                    <a:tint val="75000"/>
                  </a:schemeClr>
                </a:solidFill>
              </a:defRPr>
            </a:lvl7pPr>
            <a:lvl8pPr marL="4836124" indent="0" algn="ctr">
              <a:buNone/>
              <a:defRPr>
                <a:solidFill>
                  <a:schemeClr val="tx1">
                    <a:tint val="75000"/>
                  </a:schemeClr>
                </a:solidFill>
              </a:defRPr>
            </a:lvl8pPr>
            <a:lvl9pPr marL="5526999"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4446" y="843142"/>
            <a:ext cx="2788709" cy="2788709"/>
          </a:xfrm>
          <a:prstGeom prst="rect">
            <a:avLst/>
          </a:prstGeom>
        </p:spPr>
      </p:pic>
    </p:spTree>
    <p:extLst>
      <p:ext uri="{BB962C8B-B14F-4D97-AF65-F5344CB8AC3E}">
        <p14:creationId xmlns:p14="http://schemas.microsoft.com/office/powerpoint/2010/main" val="151014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231"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690880" y="1698414"/>
            <a:ext cx="12435840" cy="4951305"/>
          </a:xfrm>
        </p:spPr>
        <p:txBody>
          <a:bodyPr/>
          <a:lstStyle>
            <a:lvl1pPr marL="518156" indent="-518156">
              <a:buClr>
                <a:srgbClr val="582831"/>
              </a:buClr>
              <a:buSzPct val="125000"/>
              <a:buFont typeface="Arial" panose="020B0604020202020204" pitchFamily="34" charset="0"/>
              <a:buChar char="•"/>
              <a:defRPr sz="3324">
                <a:solidFill>
                  <a:srgbClr val="454545"/>
                </a:solidFill>
                <a:latin typeface="Franklin Gothic Book" panose="020B0503020102020204" pitchFamily="34" charset="0"/>
              </a:defRPr>
            </a:lvl1pPr>
            <a:lvl2pPr marL="1122672" indent="-431797">
              <a:buClr>
                <a:srgbClr val="092068"/>
              </a:buClr>
              <a:buFont typeface="Wingdings" panose="05000000000000000000" pitchFamily="2" charset="2"/>
              <a:buChar char="§"/>
              <a:defRPr sz="3022">
                <a:solidFill>
                  <a:srgbClr val="454545"/>
                </a:solidFill>
                <a:latin typeface="Franklin Gothic Book" panose="020B0503020102020204" pitchFamily="34" charset="0"/>
              </a:defRPr>
            </a:lvl2pPr>
            <a:lvl3pPr marL="1727187" indent="-345437">
              <a:buClr>
                <a:srgbClr val="6C82A7"/>
              </a:buClr>
              <a:buFont typeface="Wingdings" panose="05000000000000000000" pitchFamily="2" charset="2"/>
              <a:buChar char="ü"/>
              <a:defRPr sz="272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786786" y="7126814"/>
            <a:ext cx="10244028" cy="615553"/>
          </a:xfrm>
          <a:prstGeom prst="rect">
            <a:avLst/>
          </a:prstGeom>
          <a:noFill/>
        </p:spPr>
        <p:txBody>
          <a:bodyPr wrap="square" rtlCol="0">
            <a:spAutoFit/>
          </a:bodyPr>
          <a:lstStyle/>
          <a:p>
            <a:pPr marL="0" marR="0" lvl="0" indent="0" algn="ctr" defTabSz="1381750" rtl="0" eaLnBrk="1" fontAlgn="auto" latinLnBrk="0" hangingPunct="1">
              <a:lnSpc>
                <a:spcPct val="100000"/>
              </a:lnSpc>
              <a:spcBef>
                <a:spcPts val="0"/>
              </a:spcBef>
              <a:spcAft>
                <a:spcPts val="0"/>
              </a:spcAft>
              <a:buClrTx/>
              <a:buSzTx/>
              <a:buFontTx/>
              <a:buNone/>
              <a:tabLst/>
              <a:defRPr/>
            </a:pPr>
            <a:r>
              <a:rPr lang="en-US" sz="1813"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587" i="0" baseline="0" dirty="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39" y="6942986"/>
            <a:ext cx="839882" cy="83988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280" y="7017487"/>
            <a:ext cx="690880" cy="690880"/>
          </a:xfrm>
          <a:prstGeom prst="rect">
            <a:avLst/>
          </a:prstGeom>
        </p:spPr>
      </p:pic>
      <p:grpSp>
        <p:nvGrpSpPr>
          <p:cNvPr id="17" name="Group 16"/>
          <p:cNvGrpSpPr/>
          <p:nvPr userDrawn="1"/>
        </p:nvGrpSpPr>
        <p:grpSpPr>
          <a:xfrm>
            <a:off x="690880" y="1352973"/>
            <a:ext cx="1243584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C5909097-C5FB-9A92-08A4-276BD05D43A9}"/>
              </a:ext>
            </a:extLst>
          </p:cNvPr>
          <p:cNvSpPr>
            <a:spLocks noGrp="1"/>
          </p:cNvSpPr>
          <p:nvPr>
            <p:ph type="sldNum" sz="quarter" idx="4"/>
          </p:nvPr>
        </p:nvSpPr>
        <p:spPr>
          <a:xfrm>
            <a:off x="10593493" y="201507"/>
            <a:ext cx="3108960" cy="415007"/>
          </a:xfrm>
          <a:prstGeom prst="rect">
            <a:avLst/>
          </a:prstGeom>
        </p:spPr>
        <p:txBody>
          <a:bodyPr vert="horz" lIns="91440" tIns="45720" rIns="91440" bIns="45720" rtlCol="0" anchor="ctr"/>
          <a:lstStyle>
            <a:lvl1pPr algn="r">
              <a:defRPr sz="1813">
                <a:solidFill>
                  <a:schemeClr val="tx1">
                    <a:tint val="75000"/>
                  </a:schemeClr>
                </a:solidFill>
              </a:defRPr>
            </a:lvl1pPr>
          </a:lstStyle>
          <a:p>
            <a:fld id="{002540B9-D82F-44A3-9899-A5422F2D74D5}" type="slidenum">
              <a:rPr lang="en-US" smtClean="0"/>
              <a:t>‹#›</a:t>
            </a:fld>
            <a:endParaRPr lang="en-US"/>
          </a:p>
        </p:txBody>
      </p:sp>
    </p:spTree>
    <p:extLst>
      <p:ext uri="{BB962C8B-B14F-4D97-AF65-F5344CB8AC3E}">
        <p14:creationId xmlns:p14="http://schemas.microsoft.com/office/powerpoint/2010/main" val="79776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231"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690880" y="1698413"/>
            <a:ext cx="6102773" cy="4951307"/>
          </a:xfrm>
        </p:spPr>
        <p:txBody>
          <a:bodyPr/>
          <a:lstStyle>
            <a:lvl1pPr marL="518156" indent="-518156">
              <a:buClr>
                <a:srgbClr val="582831"/>
              </a:buClr>
              <a:buFont typeface="Arial" panose="020B0604020202020204" pitchFamily="34" charset="0"/>
              <a:buChar char="•"/>
              <a:defRPr sz="3324">
                <a:solidFill>
                  <a:srgbClr val="454545"/>
                </a:solidFill>
              </a:defRPr>
            </a:lvl1pPr>
            <a:lvl2pPr marL="1122672" indent="-431797">
              <a:buClr>
                <a:srgbClr val="092068"/>
              </a:buClr>
              <a:buFont typeface="Wingdings" panose="05000000000000000000" pitchFamily="2" charset="2"/>
              <a:buChar char="§"/>
              <a:defRPr sz="3022">
                <a:solidFill>
                  <a:srgbClr val="454545"/>
                </a:solidFill>
              </a:defRPr>
            </a:lvl2pPr>
            <a:lvl3pPr marL="1727187" indent="-345437">
              <a:buFont typeface="Wingdings" panose="05000000000000000000" pitchFamily="2" charset="2"/>
              <a:buChar char="ü"/>
              <a:defRPr sz="2720">
                <a:solidFill>
                  <a:srgbClr val="454545"/>
                </a:solidFill>
              </a:defRPr>
            </a:lvl3pPr>
            <a:lvl4pPr>
              <a:defRPr sz="2720">
                <a:solidFill>
                  <a:srgbClr val="002060"/>
                </a:solidFill>
              </a:defRPr>
            </a:lvl4pPr>
            <a:lvl5pPr>
              <a:defRPr sz="2720">
                <a:solidFill>
                  <a:srgbClr val="002060"/>
                </a:solidFill>
              </a:defRPr>
            </a:lvl5pPr>
            <a:lvl6pPr>
              <a:defRPr sz="2720"/>
            </a:lvl6pPr>
            <a:lvl7pPr>
              <a:defRPr sz="2720"/>
            </a:lvl7pPr>
            <a:lvl8pPr>
              <a:defRPr sz="2720"/>
            </a:lvl8pPr>
            <a:lvl9pPr>
              <a:defRPr sz="272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7023947" y="1698413"/>
            <a:ext cx="6102773" cy="4951307"/>
          </a:xfrm>
        </p:spPr>
        <p:txBody>
          <a:bodyPr>
            <a:normAutofit/>
          </a:bodyPr>
          <a:lstStyle>
            <a:lvl1pPr marL="518156" indent="-518156" algn="l" defTabSz="1381750" rtl="0" eaLnBrk="1" latinLnBrk="0" hangingPunct="1">
              <a:spcBef>
                <a:spcPct val="20000"/>
              </a:spcBef>
              <a:buClr>
                <a:srgbClr val="582831"/>
              </a:buClr>
              <a:buFont typeface="Arial" panose="020B0604020202020204" pitchFamily="34" charset="0"/>
              <a:buChar char="•"/>
              <a:defRPr lang="en-US" sz="3324" kern="1200" dirty="0" smtClean="0">
                <a:solidFill>
                  <a:srgbClr val="454545"/>
                </a:solidFill>
                <a:latin typeface="+mn-lt"/>
                <a:ea typeface="+mn-ea"/>
                <a:cs typeface="+mn-cs"/>
              </a:defRPr>
            </a:lvl1pPr>
            <a:lvl2pPr marL="1209031" indent="-518156" algn="l" defTabSz="1381750" rtl="0" eaLnBrk="1" latinLnBrk="0" hangingPunct="1">
              <a:spcBef>
                <a:spcPct val="20000"/>
              </a:spcBef>
              <a:buClr>
                <a:srgbClr val="092068"/>
              </a:buClr>
              <a:buFont typeface="Wingdings" panose="05000000000000000000" pitchFamily="2" charset="2"/>
              <a:buChar char="§"/>
              <a:defRPr lang="en-US" sz="3022" kern="1200" dirty="0" smtClean="0">
                <a:solidFill>
                  <a:srgbClr val="454545"/>
                </a:solidFill>
                <a:latin typeface="+mn-lt"/>
                <a:ea typeface="+mn-ea"/>
                <a:cs typeface="+mn-cs"/>
              </a:defRPr>
            </a:lvl2pPr>
            <a:lvl3pPr marL="1727187" indent="-345437" algn="l" defTabSz="1381750" rtl="0" eaLnBrk="1" latinLnBrk="0" hangingPunct="1">
              <a:spcBef>
                <a:spcPct val="20000"/>
              </a:spcBef>
              <a:buFont typeface="Wingdings" panose="05000000000000000000" pitchFamily="2" charset="2"/>
              <a:buChar char="ü"/>
              <a:defRPr lang="en-US" sz="2720" kern="1200" dirty="0" smtClean="0">
                <a:solidFill>
                  <a:srgbClr val="454545"/>
                </a:solidFill>
                <a:latin typeface="+mn-lt"/>
                <a:ea typeface="+mn-ea"/>
                <a:cs typeface="+mn-cs"/>
              </a:defRPr>
            </a:lvl3pPr>
            <a:lvl4pPr>
              <a:defRPr sz="2720">
                <a:solidFill>
                  <a:srgbClr val="002060"/>
                </a:solidFill>
              </a:defRPr>
            </a:lvl4pPr>
            <a:lvl5pPr>
              <a:defRPr sz="2720">
                <a:solidFill>
                  <a:srgbClr val="002060"/>
                </a:solidFill>
              </a:defRPr>
            </a:lvl5pPr>
            <a:lvl6pPr>
              <a:defRPr sz="2720"/>
            </a:lvl6pPr>
            <a:lvl7pPr>
              <a:defRPr sz="2720"/>
            </a:lvl7pPr>
            <a:lvl8pPr>
              <a:defRPr sz="2720"/>
            </a:lvl8pPr>
            <a:lvl9pPr>
              <a:defRPr sz="2720"/>
            </a:lvl9pPr>
          </a:lstStyle>
          <a:p>
            <a:pPr lvl="0"/>
            <a:r>
              <a:rPr lang="en-US" dirty="0"/>
              <a:t>Click to edit Master text styles</a:t>
            </a:r>
          </a:p>
          <a:p>
            <a:pPr lvl="1"/>
            <a:r>
              <a:rPr lang="en-US" dirty="0"/>
              <a:t>Second level</a:t>
            </a:r>
          </a:p>
          <a:p>
            <a:pPr lvl="2"/>
            <a:r>
              <a:rPr lang="en-US" dirty="0"/>
              <a:t>Third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39" y="6942986"/>
            <a:ext cx="839882" cy="83988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280" y="7017487"/>
            <a:ext cx="690880" cy="69088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90880" y="1352973"/>
            <a:ext cx="1243584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786786" y="7126814"/>
            <a:ext cx="10244028" cy="615553"/>
          </a:xfrm>
          <a:prstGeom prst="rect">
            <a:avLst/>
          </a:prstGeom>
          <a:noFill/>
        </p:spPr>
        <p:txBody>
          <a:bodyPr wrap="square" rtlCol="0">
            <a:spAutoFit/>
          </a:bodyPr>
          <a:lstStyle/>
          <a:p>
            <a:pPr marL="0" marR="0" lvl="0" indent="0" algn="ctr" defTabSz="1381750" rtl="0" eaLnBrk="1" fontAlgn="auto" latinLnBrk="0" hangingPunct="1">
              <a:lnSpc>
                <a:spcPct val="100000"/>
              </a:lnSpc>
              <a:spcBef>
                <a:spcPts val="0"/>
              </a:spcBef>
              <a:spcAft>
                <a:spcPts val="0"/>
              </a:spcAft>
              <a:buClrTx/>
              <a:buSzTx/>
              <a:buFontTx/>
              <a:buNone/>
              <a:tabLst/>
              <a:defRPr/>
            </a:pPr>
            <a:r>
              <a:rPr lang="en-US" sz="1813"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587" i="0" baseline="0" dirty="0">
              <a:solidFill>
                <a:schemeClr val="bg1"/>
              </a:solidFill>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6F087F48-7A4F-B567-AFE1-C1C56E32EE7F}"/>
              </a:ext>
            </a:extLst>
          </p:cNvPr>
          <p:cNvSpPr>
            <a:spLocks noGrp="1"/>
          </p:cNvSpPr>
          <p:nvPr>
            <p:ph type="sldNum" sz="quarter" idx="4"/>
          </p:nvPr>
        </p:nvSpPr>
        <p:spPr>
          <a:xfrm>
            <a:off x="10593493" y="201507"/>
            <a:ext cx="3108960" cy="415007"/>
          </a:xfrm>
          <a:prstGeom prst="rect">
            <a:avLst/>
          </a:prstGeom>
        </p:spPr>
        <p:txBody>
          <a:bodyPr vert="horz" lIns="91440" tIns="45720" rIns="91440" bIns="45720" rtlCol="0" anchor="ctr"/>
          <a:lstStyle>
            <a:lvl1pPr algn="r">
              <a:defRPr sz="1813">
                <a:solidFill>
                  <a:schemeClr val="tx1">
                    <a:tint val="75000"/>
                  </a:schemeClr>
                </a:solidFill>
              </a:defRPr>
            </a:lvl1pPr>
          </a:lstStyle>
          <a:p>
            <a:fld id="{002540B9-D82F-44A3-9899-A5422F2D74D5}" type="slidenum">
              <a:rPr lang="en-US" smtClean="0"/>
              <a:t>‹#›</a:t>
            </a:fld>
            <a:endParaRPr lang="en-US"/>
          </a:p>
        </p:txBody>
      </p:sp>
    </p:spTree>
    <p:extLst>
      <p:ext uri="{BB962C8B-B14F-4D97-AF65-F5344CB8AC3E}">
        <p14:creationId xmlns:p14="http://schemas.microsoft.com/office/powerpoint/2010/main" val="281816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231" b="1">
                <a:solidFill>
                  <a:srgbClr val="051C48"/>
                </a:solidFill>
              </a:defRPr>
            </a:lvl1pPr>
          </a:lstStyle>
          <a:p>
            <a:r>
              <a:rPr lang="en-US" dirty="0"/>
              <a:t>Different title per slide, Franklin Gothic Medium 28pt</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39" y="6942986"/>
            <a:ext cx="839882" cy="83988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280" y="7017487"/>
            <a:ext cx="690880" cy="69088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90880" y="1352973"/>
            <a:ext cx="1243584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786786" y="7126814"/>
            <a:ext cx="10244028" cy="615553"/>
          </a:xfrm>
          <a:prstGeom prst="rect">
            <a:avLst/>
          </a:prstGeom>
          <a:noFill/>
        </p:spPr>
        <p:txBody>
          <a:bodyPr wrap="square" rtlCol="0">
            <a:spAutoFit/>
          </a:bodyPr>
          <a:lstStyle/>
          <a:p>
            <a:pPr marL="0" marR="0" lvl="0" indent="0" algn="ctr" defTabSz="1381750" rtl="0" eaLnBrk="1" fontAlgn="auto" latinLnBrk="0" hangingPunct="1">
              <a:lnSpc>
                <a:spcPct val="100000"/>
              </a:lnSpc>
              <a:spcBef>
                <a:spcPts val="0"/>
              </a:spcBef>
              <a:spcAft>
                <a:spcPts val="0"/>
              </a:spcAft>
              <a:buClrTx/>
              <a:buSzTx/>
              <a:buFontTx/>
              <a:buNone/>
              <a:tabLst/>
              <a:defRPr/>
            </a:pPr>
            <a:r>
              <a:rPr lang="en-US" sz="1813"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587" i="0" baseline="0" dirty="0">
              <a:solidFill>
                <a:schemeClr val="bg1"/>
              </a:solidFill>
              <a:latin typeface="Franklin Gothic Book" panose="020B0503020102020204" pitchFamily="34" charset="0"/>
            </a:endParaRPr>
          </a:p>
        </p:txBody>
      </p:sp>
      <p:sp>
        <p:nvSpPr>
          <p:cNvPr id="3" name="Slide Number Placeholder 4">
            <a:extLst>
              <a:ext uri="{FF2B5EF4-FFF2-40B4-BE49-F238E27FC236}">
                <a16:creationId xmlns:a16="http://schemas.microsoft.com/office/drawing/2014/main" id="{CB861E65-E2C4-5C1C-E8CC-5E7C8EAA9D9F}"/>
              </a:ext>
            </a:extLst>
          </p:cNvPr>
          <p:cNvSpPr>
            <a:spLocks noGrp="1"/>
          </p:cNvSpPr>
          <p:nvPr>
            <p:ph type="sldNum" sz="quarter" idx="4"/>
          </p:nvPr>
        </p:nvSpPr>
        <p:spPr>
          <a:xfrm>
            <a:off x="10593493" y="201507"/>
            <a:ext cx="3108960" cy="415007"/>
          </a:xfrm>
          <a:prstGeom prst="rect">
            <a:avLst/>
          </a:prstGeom>
        </p:spPr>
        <p:txBody>
          <a:bodyPr vert="horz" lIns="91440" tIns="45720" rIns="91440" bIns="45720" rtlCol="0" anchor="ctr"/>
          <a:lstStyle>
            <a:lvl1pPr algn="r">
              <a:defRPr sz="1813">
                <a:solidFill>
                  <a:schemeClr val="tx1">
                    <a:tint val="75000"/>
                  </a:schemeClr>
                </a:solidFill>
              </a:defRPr>
            </a:lvl1pPr>
          </a:lstStyle>
          <a:p>
            <a:fld id="{002540B9-D82F-44A3-9899-A5422F2D74D5}" type="slidenum">
              <a:rPr lang="en-US" smtClean="0"/>
              <a:t>‹#›</a:t>
            </a:fld>
            <a:endParaRPr lang="en-US"/>
          </a:p>
        </p:txBody>
      </p:sp>
    </p:spTree>
    <p:extLst>
      <p:ext uri="{BB962C8B-B14F-4D97-AF65-F5344CB8AC3E}">
        <p14:creationId xmlns:p14="http://schemas.microsoft.com/office/powerpoint/2010/main" val="153234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39" y="6942986"/>
            <a:ext cx="839882" cy="83988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280" y="7017487"/>
            <a:ext cx="690880" cy="69088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786786" y="7126814"/>
            <a:ext cx="10244028" cy="615553"/>
          </a:xfrm>
          <a:prstGeom prst="rect">
            <a:avLst/>
          </a:prstGeom>
          <a:noFill/>
        </p:spPr>
        <p:txBody>
          <a:bodyPr wrap="square" rtlCol="0">
            <a:spAutoFit/>
          </a:bodyPr>
          <a:lstStyle/>
          <a:p>
            <a:pPr marL="0" marR="0" lvl="0" indent="0" algn="ctr" defTabSz="1381750" rtl="0" eaLnBrk="1" fontAlgn="auto" latinLnBrk="0" hangingPunct="1">
              <a:lnSpc>
                <a:spcPct val="100000"/>
              </a:lnSpc>
              <a:spcBef>
                <a:spcPts val="0"/>
              </a:spcBef>
              <a:spcAft>
                <a:spcPts val="0"/>
              </a:spcAft>
              <a:buClrTx/>
              <a:buSzTx/>
              <a:buFontTx/>
              <a:buNone/>
              <a:tabLst/>
              <a:defRPr/>
            </a:pPr>
            <a:r>
              <a:rPr lang="en-US" sz="1813"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587" i="0" baseline="0" dirty="0">
              <a:solidFill>
                <a:schemeClr val="bg1"/>
              </a:solidFill>
              <a:latin typeface="Franklin Gothic Book" panose="020B0503020102020204" pitchFamily="34" charset="0"/>
            </a:endParaRPr>
          </a:p>
        </p:txBody>
      </p:sp>
      <p:sp>
        <p:nvSpPr>
          <p:cNvPr id="2" name="Slide Number Placeholder 4">
            <a:extLst>
              <a:ext uri="{FF2B5EF4-FFF2-40B4-BE49-F238E27FC236}">
                <a16:creationId xmlns:a16="http://schemas.microsoft.com/office/drawing/2014/main" id="{D35C78AA-623B-F99C-FD56-14A6E153E1B5}"/>
              </a:ext>
            </a:extLst>
          </p:cNvPr>
          <p:cNvSpPr>
            <a:spLocks noGrp="1"/>
          </p:cNvSpPr>
          <p:nvPr>
            <p:ph type="sldNum" sz="quarter" idx="4"/>
          </p:nvPr>
        </p:nvSpPr>
        <p:spPr>
          <a:xfrm>
            <a:off x="10593493" y="201507"/>
            <a:ext cx="3108960" cy="415007"/>
          </a:xfrm>
          <a:prstGeom prst="rect">
            <a:avLst/>
          </a:prstGeom>
        </p:spPr>
        <p:txBody>
          <a:bodyPr vert="horz" lIns="91440" tIns="45720" rIns="91440" bIns="45720" rtlCol="0" anchor="ctr"/>
          <a:lstStyle>
            <a:lvl1pPr algn="r">
              <a:defRPr sz="1813">
                <a:solidFill>
                  <a:schemeClr val="tx1">
                    <a:tint val="75000"/>
                  </a:schemeClr>
                </a:solidFill>
              </a:defRPr>
            </a:lvl1pPr>
          </a:lstStyle>
          <a:p>
            <a:fld id="{002540B9-D82F-44A3-9899-A5422F2D74D5}" type="slidenum">
              <a:rPr lang="en-US" smtClean="0"/>
              <a:t>‹#›</a:t>
            </a:fld>
            <a:endParaRPr lang="en-US"/>
          </a:p>
        </p:txBody>
      </p:sp>
    </p:spTree>
    <p:extLst>
      <p:ext uri="{BB962C8B-B14F-4D97-AF65-F5344CB8AC3E}">
        <p14:creationId xmlns:p14="http://schemas.microsoft.com/office/powerpoint/2010/main" val="61667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0B7DCE-06E7-4C1A-A274-2AE3BB773FDE}" type="datetime1">
              <a:rPr lang="en-US" smtClean="0">
                <a:solidFill>
                  <a:prstClr val="black">
                    <a:tint val="75000"/>
                  </a:prstClr>
                </a:solidFill>
              </a:rPr>
              <a:pPr>
                <a:defRPr/>
              </a:pPr>
              <a:t>3/3/2023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“Medically Ready Force…Ready Medical Force”</a:t>
            </a:r>
          </a:p>
        </p:txBody>
      </p:sp>
      <p:sp>
        <p:nvSpPr>
          <p:cNvPr id="6" name="Slide Number Placeholder 5"/>
          <p:cNvSpPr>
            <a:spLocks noGrp="1"/>
          </p:cNvSpPr>
          <p:nvPr>
            <p:ph type="sldNum" sz="quarter" idx="12"/>
          </p:nvPr>
        </p:nvSpPr>
        <p:spPr/>
        <p:txBody>
          <a:bodyPr/>
          <a:lstStyle>
            <a:lvl1pPr>
              <a:defRPr sz="1155" b="1"/>
            </a:lvl1pPr>
          </a:lstStyle>
          <a:p>
            <a:pPr>
              <a:defRPr/>
            </a:pPr>
            <a:fld id="{86494A67-4E51-4786-ACBA-1452AD90DE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592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0880" y="1813565"/>
            <a:ext cx="6102773" cy="5129425"/>
          </a:xfrm>
        </p:spPr>
        <p:txBody>
          <a:bodyPr/>
          <a:lstStyle>
            <a:lvl1pPr>
              <a:defRPr sz="198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3947" y="1813565"/>
            <a:ext cx="6102773" cy="5129425"/>
          </a:xfrm>
        </p:spPr>
        <p:txBody>
          <a:bodyPr/>
          <a:lstStyle>
            <a:lvl1pPr>
              <a:defRPr sz="198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049A8A2-C6CE-4A38-95D0-D7415A70ED26}" type="datetime1">
              <a:rPr lang="en-US" smtClean="0">
                <a:solidFill>
                  <a:prstClr val="black">
                    <a:tint val="75000"/>
                  </a:prstClr>
                </a:solidFill>
              </a:rPr>
              <a:pPr>
                <a:defRPr/>
              </a:pPr>
              <a:t>3/3/2023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FEE794CD-14F0-4885-8281-5F94B5867A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094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90882" y="1739795"/>
            <a:ext cx="6105173" cy="725064"/>
          </a:xfrm>
        </p:spPr>
        <p:txBody>
          <a:bodyPr anchor="b"/>
          <a:lstStyle>
            <a:lvl1pPr marL="0" indent="0">
              <a:buNone/>
              <a:defRPr sz="1980" b="1"/>
            </a:lvl1pPr>
            <a:lvl2pPr marL="377158" indent="0">
              <a:buNone/>
              <a:defRPr sz="1650" b="1"/>
            </a:lvl2pPr>
            <a:lvl3pPr marL="754317" indent="0">
              <a:buNone/>
              <a:defRPr sz="1485" b="1"/>
            </a:lvl3pPr>
            <a:lvl4pPr marL="1131475" indent="0">
              <a:buNone/>
              <a:defRPr sz="1320" b="1"/>
            </a:lvl4pPr>
            <a:lvl5pPr marL="1508634" indent="0">
              <a:buNone/>
              <a:defRPr sz="1320" b="1"/>
            </a:lvl5pPr>
            <a:lvl6pPr marL="1885792" indent="0">
              <a:buNone/>
              <a:defRPr sz="1320" b="1"/>
            </a:lvl6pPr>
            <a:lvl7pPr marL="2262950" indent="0">
              <a:buNone/>
              <a:defRPr sz="1320" b="1"/>
            </a:lvl7pPr>
            <a:lvl8pPr marL="2640109" indent="0">
              <a:buNone/>
              <a:defRPr sz="1320" b="1"/>
            </a:lvl8pPr>
            <a:lvl9pPr marL="3017267" indent="0">
              <a:buNone/>
              <a:defRPr sz="1320" b="1"/>
            </a:lvl9pPr>
          </a:lstStyle>
          <a:p>
            <a:pPr lvl="0"/>
            <a:r>
              <a:rPr lang="en-US"/>
              <a:t>Click to edit Master text styles</a:t>
            </a:r>
          </a:p>
        </p:txBody>
      </p:sp>
      <p:sp>
        <p:nvSpPr>
          <p:cNvPr id="4" name="Content Placeholder 3"/>
          <p:cNvSpPr>
            <a:spLocks noGrp="1"/>
          </p:cNvSpPr>
          <p:nvPr>
            <p:ph sz="half" idx="2"/>
          </p:nvPr>
        </p:nvSpPr>
        <p:spPr>
          <a:xfrm>
            <a:off x="690882" y="2464859"/>
            <a:ext cx="6105173" cy="4478126"/>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019151" y="1739795"/>
            <a:ext cx="6107570" cy="725064"/>
          </a:xfrm>
        </p:spPr>
        <p:txBody>
          <a:bodyPr anchor="b"/>
          <a:lstStyle>
            <a:lvl1pPr marL="0" indent="0">
              <a:buNone/>
              <a:defRPr sz="1980" b="1"/>
            </a:lvl1pPr>
            <a:lvl2pPr marL="377158" indent="0">
              <a:buNone/>
              <a:defRPr sz="1650" b="1"/>
            </a:lvl2pPr>
            <a:lvl3pPr marL="754317" indent="0">
              <a:buNone/>
              <a:defRPr sz="1485" b="1"/>
            </a:lvl3pPr>
            <a:lvl4pPr marL="1131475" indent="0">
              <a:buNone/>
              <a:defRPr sz="1320" b="1"/>
            </a:lvl4pPr>
            <a:lvl5pPr marL="1508634" indent="0">
              <a:buNone/>
              <a:defRPr sz="1320" b="1"/>
            </a:lvl5pPr>
            <a:lvl6pPr marL="1885792" indent="0">
              <a:buNone/>
              <a:defRPr sz="1320" b="1"/>
            </a:lvl6pPr>
            <a:lvl7pPr marL="2262950" indent="0">
              <a:buNone/>
              <a:defRPr sz="1320" b="1"/>
            </a:lvl7pPr>
            <a:lvl8pPr marL="2640109" indent="0">
              <a:buNone/>
              <a:defRPr sz="1320" b="1"/>
            </a:lvl8pPr>
            <a:lvl9pPr marL="3017267" indent="0">
              <a:buNone/>
              <a:defRPr sz="1320" b="1"/>
            </a:lvl9pPr>
          </a:lstStyle>
          <a:p>
            <a:pPr lvl="0"/>
            <a:r>
              <a:rPr lang="en-US"/>
              <a:t>Click to edit Master text styles</a:t>
            </a:r>
          </a:p>
        </p:txBody>
      </p:sp>
      <p:sp>
        <p:nvSpPr>
          <p:cNvPr id="6" name="Content Placeholder 5"/>
          <p:cNvSpPr>
            <a:spLocks noGrp="1"/>
          </p:cNvSpPr>
          <p:nvPr>
            <p:ph sz="quarter" idx="4"/>
          </p:nvPr>
        </p:nvSpPr>
        <p:spPr>
          <a:xfrm>
            <a:off x="7019151" y="2464859"/>
            <a:ext cx="6107570" cy="4478126"/>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9731CC0-8D92-4C2C-BF35-741B00F6E976}" type="datetime1">
              <a:rPr lang="en-US" smtClean="0">
                <a:solidFill>
                  <a:prstClr val="black">
                    <a:tint val="75000"/>
                  </a:prstClr>
                </a:solidFill>
              </a:rPr>
              <a:pPr>
                <a:defRPr/>
              </a:pPr>
              <a:t>3/3/2023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solidFill>
              </a:rPr>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320E9B3-DCA5-4F63-82C8-DEEDEFEAE5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351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AC230E-51D4-4F48-8197-5DCCD4C5423C}" type="datetime1">
              <a:rPr lang="en-US" smtClean="0">
                <a:solidFill>
                  <a:prstClr val="black">
                    <a:tint val="75000"/>
                  </a:prstClr>
                </a:solidFill>
              </a:rPr>
              <a:pPr>
                <a:defRPr/>
              </a:pPr>
              <a:t>3/3/2023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solidFill>
              </a:rPr>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EE7838F-3323-455F-AB29-EBDF0E4FC0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48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0DEBC2-44E5-4689-ABAA-669619A9D702}" type="datetime1">
              <a:rPr lang="en-US" smtClean="0">
                <a:solidFill>
                  <a:prstClr val="black">
                    <a:tint val="75000"/>
                  </a:prstClr>
                </a:solidFill>
              </a:rPr>
              <a:pPr>
                <a:defRPr/>
              </a:pPr>
              <a:t>3/3/2023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solidFill>
              </a:rPr>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83C4C407-A763-44A5-BD84-B3A4619C19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77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5036" y="793579"/>
            <a:ext cx="11744960" cy="3850900"/>
          </a:xfrm>
        </p:spPr>
        <p:txBody>
          <a:bodyPr/>
          <a:lstStyle>
            <a:lvl1pPr algn="ctr">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BD2A01BA-45DF-4FBF-A1D4-6F8354AA5EF5}" type="datetime1">
              <a:rPr lang="en-US" altLang="en-US" smtClean="0"/>
              <a:pPr>
                <a:defRPr/>
              </a:pPr>
              <a:t>3/3/2023</a:t>
            </a:fld>
            <a:endParaRPr lang="en-US" alt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endParaRPr lang="en-US" altLang="en-US" dirty="0"/>
          </a:p>
        </p:txBody>
      </p:sp>
      <p:sp>
        <p:nvSpPr>
          <p:cNvPr id="4" name="Rectangle 3"/>
          <p:cNvSpPr/>
          <p:nvPr userDrawn="1"/>
        </p:nvSpPr>
        <p:spPr>
          <a:xfrm>
            <a:off x="11842368" y="1"/>
            <a:ext cx="1943101" cy="185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17"/>
            <a:endParaRPr lang="en-US" sz="1485">
              <a:solidFill>
                <a:prstClr val="white"/>
              </a:solidFill>
            </a:endParaRPr>
          </a:p>
        </p:txBody>
      </p:sp>
      <p:pic>
        <p:nvPicPr>
          <p:cNvPr id="9" name="Graphic 5">
            <a:extLst>
              <a:ext uri="{FF2B5EF4-FFF2-40B4-BE49-F238E27FC236}">
                <a16:creationId xmlns:a16="http://schemas.microsoft.com/office/drawing/2014/main" id="{8A24117B-761A-4267-BB06-AD07F43FAA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3870" y="5848278"/>
            <a:ext cx="1378886" cy="1034164"/>
          </a:xfrm>
          <a:prstGeom prst="rect">
            <a:avLst/>
          </a:prstGeom>
        </p:spPr>
      </p:pic>
      <p:pic>
        <p:nvPicPr>
          <p:cNvPr id="10" name="Graphic 10">
            <a:extLst>
              <a:ext uri="{FF2B5EF4-FFF2-40B4-BE49-F238E27FC236}">
                <a16:creationId xmlns:a16="http://schemas.microsoft.com/office/drawing/2014/main" id="{E37510A5-8E3B-40E5-AB45-B1B7B477D5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036" y="5847200"/>
            <a:ext cx="1383974" cy="1036320"/>
          </a:xfrm>
          <a:prstGeom prst="rect">
            <a:avLst/>
          </a:prstGeom>
        </p:spPr>
      </p:pic>
      <p:pic>
        <p:nvPicPr>
          <p:cNvPr id="11" name="Picture 10" descr="A picture containing hanging&#10;&#10;Description automatically generated">
            <a:extLst>
              <a:ext uri="{FF2B5EF4-FFF2-40B4-BE49-F238E27FC236}">
                <a16:creationId xmlns:a16="http://schemas.microsoft.com/office/drawing/2014/main" id="{1ED97A4F-A572-4035-A523-677EF6594F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31798" y="5847200"/>
            <a:ext cx="1381760" cy="1036320"/>
          </a:xfrm>
          <a:prstGeom prst="rect">
            <a:avLst/>
          </a:prstGeom>
        </p:spPr>
      </p:pic>
      <p:pic>
        <p:nvPicPr>
          <p:cNvPr id="12" name="Graphic 14">
            <a:extLst>
              <a:ext uri="{FF2B5EF4-FFF2-40B4-BE49-F238E27FC236}">
                <a16:creationId xmlns:a16="http://schemas.microsoft.com/office/drawing/2014/main" id="{1EBB555B-FB68-4C41-AD25-08EBC7EC324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99726" y="5847200"/>
            <a:ext cx="1381760" cy="1036320"/>
          </a:xfrm>
          <a:prstGeom prst="rect">
            <a:avLst/>
          </a:prstGeom>
        </p:spPr>
      </p:pic>
      <p:pic>
        <p:nvPicPr>
          <p:cNvPr id="13" name="Graphic 16">
            <a:extLst>
              <a:ext uri="{FF2B5EF4-FFF2-40B4-BE49-F238E27FC236}">
                <a16:creationId xmlns:a16="http://schemas.microsoft.com/office/drawing/2014/main" id="{07F0A7EA-D1BF-4393-B69D-80D0DB3E0684}"/>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3465" y="5847200"/>
            <a:ext cx="1365951" cy="1036320"/>
          </a:xfrm>
          <a:prstGeom prst="rect">
            <a:avLst/>
          </a:prstGeom>
        </p:spPr>
      </p:pic>
      <p:pic>
        <p:nvPicPr>
          <p:cNvPr id="14" name="Picture 13" descr="A close up of a sign&#10;&#10;Description automatically generated">
            <a:extLst>
              <a:ext uri="{FF2B5EF4-FFF2-40B4-BE49-F238E27FC236}">
                <a16:creationId xmlns:a16="http://schemas.microsoft.com/office/drawing/2014/main" id="{FD574E77-FA7C-4E2F-8DA8-D7011D626D4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51392" y="5847200"/>
            <a:ext cx="1381760" cy="1036320"/>
          </a:xfrm>
          <a:prstGeom prst="rect">
            <a:avLst/>
          </a:prstGeom>
        </p:spPr>
      </p:pic>
      <p:pic>
        <p:nvPicPr>
          <p:cNvPr id="15" name="Picture 14" descr="A close up of a sign&#10;&#10;Description automatically generated">
            <a:extLst>
              <a:ext uri="{FF2B5EF4-FFF2-40B4-BE49-F238E27FC236}">
                <a16:creationId xmlns:a16="http://schemas.microsoft.com/office/drawing/2014/main" id="{1AE81FE9-CBDA-44AC-89F1-8F46A70A8E7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19320" y="5847200"/>
            <a:ext cx="1381760" cy="1036320"/>
          </a:xfrm>
          <a:prstGeom prst="rect">
            <a:avLst/>
          </a:prstGeom>
        </p:spPr>
      </p:pic>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93069" y="5809100"/>
            <a:ext cx="1372123" cy="1029093"/>
          </a:xfrm>
          <a:prstGeom prst="rect">
            <a:avLst/>
          </a:prstGeom>
        </p:spPr>
      </p:pic>
      <p:pic>
        <p:nvPicPr>
          <p:cNvPr id="8" name="Picture 7"/>
          <p:cNvPicPr>
            <a:picLocks noChangeAspect="1"/>
          </p:cNvPicPr>
          <p:nvPr userDrawn="1"/>
        </p:nvPicPr>
        <p:blipFill>
          <a:blip r:embed="rId14"/>
          <a:stretch>
            <a:fillRect/>
          </a:stretch>
        </p:blipFill>
        <p:spPr>
          <a:xfrm>
            <a:off x="12207066" y="120735"/>
            <a:ext cx="1345029" cy="1008772"/>
          </a:xfrm>
          <a:prstGeom prst="rect">
            <a:avLst/>
          </a:prstGeom>
        </p:spPr>
      </p:pic>
    </p:spTree>
    <p:extLst>
      <p:ext uri="{BB962C8B-B14F-4D97-AF65-F5344CB8AC3E}">
        <p14:creationId xmlns:p14="http://schemas.microsoft.com/office/powerpoint/2010/main" val="3442677383"/>
      </p:ext>
    </p:extLst>
  </p:cSld>
  <p:clrMapOvr>
    <a:masterClrMapping/>
  </p:clrMapOvr>
  <p:extLst>
    <p:ext uri="{DCECCB84-F9BA-43D5-87BE-67443E8EF086}">
      <p15:sldGuideLst xmlns:p15="http://schemas.microsoft.com/office/powerpoint/2012/main">
        <p15:guide id="1" pos="39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645B8CDD-5A5B-439D-9525-C7C8702FC864}" type="datetime1">
              <a:rPr lang="en-US" altLang="en-US" smtClean="0"/>
              <a:pPr>
                <a:defRPr/>
              </a:pPr>
              <a:t>3/3/2023</a:t>
            </a:fld>
            <a:endParaRPr lang="en-US" altLang="en-US"/>
          </a:p>
        </p:txBody>
      </p:sp>
      <p:sp>
        <p:nvSpPr>
          <p:cNvPr id="6" name="Slide Number Placeholder 5"/>
          <p:cNvSpPr>
            <a:spLocks noGrp="1"/>
          </p:cNvSpPr>
          <p:nvPr>
            <p:ph type="sldNum" sz="quarter" idx="12"/>
          </p:nvPr>
        </p:nvSpPr>
        <p:spPr/>
        <p:txBody>
          <a:bodyPr/>
          <a:lstStyle>
            <a:lvl1pPr>
              <a:defRPr sz="1540">
                <a:ea typeface="MS PGothic" pitchFamily="34" charset="-128"/>
              </a:defRPr>
            </a:lvl1pPr>
          </a:lstStyle>
          <a:p>
            <a:pPr>
              <a:defRPr/>
            </a:pPr>
            <a:fld id="{DEFCD66A-42DE-41AF-BE3D-BC9F8B2FAF39}" type="slidenum">
              <a:rPr lang="en-US" altLang="en-US"/>
              <a:pPr>
                <a:defRPr/>
              </a:pPr>
              <a:t>‹#›</a:t>
            </a:fld>
            <a:endParaRPr lang="en-US" altLang="en-US"/>
          </a:p>
        </p:txBody>
      </p:sp>
    </p:spTree>
    <p:extLst>
      <p:ext uri="{BB962C8B-B14F-4D97-AF65-F5344CB8AC3E}">
        <p14:creationId xmlns:p14="http://schemas.microsoft.com/office/powerpoint/2010/main" val="8025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0880" y="1813565"/>
            <a:ext cx="6102773" cy="5129425"/>
          </a:xfrm>
        </p:spPr>
        <p:txBody>
          <a:bodyPr/>
          <a:lstStyle>
            <a:lvl1pPr>
              <a:defRPr sz="264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3947" y="1813565"/>
            <a:ext cx="6102773" cy="5129425"/>
          </a:xfrm>
        </p:spPr>
        <p:txBody>
          <a:bodyPr/>
          <a:lstStyle>
            <a:lvl1pPr>
              <a:defRPr sz="264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6BC8DDE0-BE9A-4BF5-933A-6B20C2D377B1}" type="datetime1">
              <a:rPr lang="en-US" altLang="en-US" smtClean="0"/>
              <a:pPr>
                <a:defRPr/>
              </a:pPr>
              <a:t>3/3/2023</a:t>
            </a:fld>
            <a:endParaRPr lang="en-US" alt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C168A905-106C-4474-8E14-DC54034578B1}" type="slidenum">
              <a:rPr lang="en-US" altLang="en-US"/>
              <a:pPr>
                <a:defRPr/>
              </a:pPr>
              <a:t>‹#›</a:t>
            </a:fld>
            <a:endParaRPr lang="en-US" altLang="en-US"/>
          </a:p>
        </p:txBody>
      </p:sp>
    </p:spTree>
    <p:extLst>
      <p:ext uri="{BB962C8B-B14F-4D97-AF65-F5344CB8AC3E}">
        <p14:creationId xmlns:p14="http://schemas.microsoft.com/office/powerpoint/2010/main" val="172512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5440" y="311256"/>
            <a:ext cx="1024805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90880" y="1890925"/>
            <a:ext cx="12435840" cy="505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90880" y="7203865"/>
            <a:ext cx="1612053" cy="413808"/>
          </a:xfrm>
          <a:prstGeom prst="rect">
            <a:avLst/>
          </a:prstGeom>
        </p:spPr>
        <p:txBody>
          <a:bodyPr vert="horz" lIns="91440" tIns="45720" rIns="91440" bIns="45720" rtlCol="0" anchor="ctr"/>
          <a:lstStyle>
            <a:lvl1pPr algn="l" fontAlgn="auto">
              <a:spcBef>
                <a:spcPts val="0"/>
              </a:spcBef>
              <a:spcAft>
                <a:spcPts val="0"/>
              </a:spcAft>
              <a:defRPr sz="990">
                <a:solidFill>
                  <a:schemeClr val="tx1">
                    <a:tint val="75000"/>
                  </a:schemeClr>
                </a:solidFill>
                <a:latin typeface="+mn-lt"/>
                <a:cs typeface="+mn-cs"/>
              </a:defRPr>
            </a:lvl1pPr>
          </a:lstStyle>
          <a:p>
            <a:pPr defTabSz="377158">
              <a:defRPr/>
            </a:pPr>
            <a:fld id="{1F9A49D4-DA94-46FD-9B17-1F116F8580D1}" type="datetime1">
              <a:rPr lang="en-US" smtClean="0">
                <a:solidFill>
                  <a:prstClr val="black">
                    <a:tint val="75000"/>
                  </a:prstClr>
                </a:solidFill>
                <a:ea typeface="ＭＳ Ｐゴシック"/>
              </a:rPr>
              <a:pPr defTabSz="377158">
                <a:defRPr/>
              </a:pPr>
              <a:t>3/3/2023</a:t>
            </a:fld>
            <a:endParaRPr lang="en-US" dirty="0">
              <a:solidFill>
                <a:prstClr val="black">
                  <a:tint val="75000"/>
                </a:prstClr>
              </a:solidFill>
              <a:ea typeface="ＭＳ Ｐゴシック"/>
            </a:endParaRPr>
          </a:p>
        </p:txBody>
      </p:sp>
      <p:sp>
        <p:nvSpPr>
          <p:cNvPr id="5" name="Footer Placeholder 4"/>
          <p:cNvSpPr>
            <a:spLocks noGrp="1"/>
          </p:cNvSpPr>
          <p:nvPr>
            <p:ph type="ftr" sz="quarter" idx="3"/>
          </p:nvPr>
        </p:nvSpPr>
        <p:spPr>
          <a:xfrm>
            <a:off x="2648373" y="7203865"/>
            <a:ext cx="8636000" cy="413808"/>
          </a:xfrm>
          <a:prstGeom prst="rect">
            <a:avLst/>
          </a:prstGeom>
        </p:spPr>
        <p:txBody>
          <a:bodyPr vert="horz" lIns="91440" tIns="45720" rIns="91440" bIns="45720" rtlCol="0" anchor="ctr"/>
          <a:lstStyle>
            <a:lvl1pPr algn="ctr" fontAlgn="auto">
              <a:spcBef>
                <a:spcPts val="0"/>
              </a:spcBef>
              <a:spcAft>
                <a:spcPts val="0"/>
              </a:spcAft>
              <a:defRPr sz="1650" b="1" i="1">
                <a:solidFill>
                  <a:schemeClr val="tx1"/>
                </a:solidFill>
                <a:effectLst>
                  <a:outerShdw blurRad="38100" dist="38100" dir="2700000" algn="tl">
                    <a:srgbClr val="000000">
                      <a:alpha val="43137"/>
                    </a:srgbClr>
                  </a:outerShdw>
                </a:effectLst>
                <a:latin typeface="+mn-lt"/>
                <a:cs typeface="+mn-cs"/>
              </a:defRPr>
            </a:lvl1pPr>
          </a:lstStyle>
          <a:p>
            <a:pPr defTabSz="377158">
              <a:defRPr/>
            </a:pPr>
            <a:r>
              <a:rPr lang="en-US">
                <a:solidFill>
                  <a:prstClr val="black"/>
                </a:solidFill>
                <a:ea typeface="ＭＳ Ｐゴシック"/>
              </a:rPr>
              <a:t>“Medically Ready Force…Ready Medical Force”</a:t>
            </a:r>
            <a:endParaRPr lang="en-US" dirty="0">
              <a:solidFill>
                <a:prstClr val="black"/>
              </a:solidFill>
              <a:ea typeface="ＭＳ Ｐゴシック"/>
            </a:endParaRPr>
          </a:p>
        </p:txBody>
      </p:sp>
      <p:sp>
        <p:nvSpPr>
          <p:cNvPr id="6" name="Slide Number Placeholder 5"/>
          <p:cNvSpPr>
            <a:spLocks noGrp="1"/>
          </p:cNvSpPr>
          <p:nvPr>
            <p:ph type="sldNum" sz="quarter" idx="4"/>
          </p:nvPr>
        </p:nvSpPr>
        <p:spPr>
          <a:xfrm>
            <a:off x="11514667" y="7203865"/>
            <a:ext cx="1612053" cy="413808"/>
          </a:xfrm>
          <a:prstGeom prst="rect">
            <a:avLst/>
          </a:prstGeom>
        </p:spPr>
        <p:txBody>
          <a:bodyPr vert="horz" lIns="91440" tIns="45720" rIns="91440" bIns="45720" rtlCol="0" anchor="ctr"/>
          <a:lstStyle>
            <a:lvl1pPr algn="r" fontAlgn="auto">
              <a:spcBef>
                <a:spcPts val="0"/>
              </a:spcBef>
              <a:spcAft>
                <a:spcPts val="0"/>
              </a:spcAft>
              <a:defRPr sz="1320" b="1">
                <a:solidFill>
                  <a:schemeClr val="tx1">
                    <a:tint val="75000"/>
                  </a:schemeClr>
                </a:solidFill>
                <a:latin typeface="+mn-lt"/>
                <a:cs typeface="+mn-cs"/>
              </a:defRPr>
            </a:lvl1pPr>
          </a:lstStyle>
          <a:p>
            <a:pPr defTabSz="377158">
              <a:defRPr/>
            </a:pPr>
            <a:fld id="{96F2382C-7870-448E-A631-0CEF99CD2D4D}" type="slidenum">
              <a:rPr lang="en-US" smtClean="0">
                <a:solidFill>
                  <a:prstClr val="black">
                    <a:tint val="75000"/>
                  </a:prstClr>
                </a:solidFill>
                <a:ea typeface="ＭＳ Ｐゴシック"/>
              </a:rPr>
              <a:pPr defTabSz="377158">
                <a:defRPr/>
              </a:pPr>
              <a:t>‹#›</a:t>
            </a:fld>
            <a:endParaRPr lang="en-US" dirty="0">
              <a:solidFill>
                <a:prstClr val="black">
                  <a:tint val="75000"/>
                </a:prstClr>
              </a:solidFill>
              <a:ea typeface="ＭＳ Ｐゴシック"/>
            </a:endParaRPr>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7" y="1640845"/>
            <a:ext cx="13966333" cy="25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7" y="7068027"/>
            <a:ext cx="13966333" cy="25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p:cNvPicPr>
            <a:picLocks noChangeAspect="1" noChangeArrowheads="1"/>
          </p:cNvPicPr>
          <p:nvPr/>
        </p:nvPicPr>
        <p:blipFill>
          <a:blip r:embed="rId9"/>
          <a:stretch>
            <a:fillRect/>
          </a:stretch>
        </p:blipFill>
        <p:spPr bwMode="auto">
          <a:xfrm>
            <a:off x="10641473" y="559543"/>
            <a:ext cx="2518834" cy="7808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346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dt="0"/>
  <p:txStyles>
    <p:titleStyle>
      <a:lvl1pPr algn="l" rtl="0" eaLnBrk="0" fontAlgn="base" hangingPunct="0">
        <a:spcBef>
          <a:spcPct val="0"/>
        </a:spcBef>
        <a:spcAft>
          <a:spcPct val="0"/>
        </a:spcAft>
        <a:defRPr sz="2640" b="1" kern="1200">
          <a:solidFill>
            <a:schemeClr val="tx1"/>
          </a:solidFill>
          <a:latin typeface="+mj-lt"/>
          <a:ea typeface="+mj-ea"/>
          <a:cs typeface="+mj-cs"/>
        </a:defRPr>
      </a:lvl1pPr>
      <a:lvl2pPr algn="l" rtl="0" eaLnBrk="0" fontAlgn="base" hangingPunct="0">
        <a:spcBef>
          <a:spcPct val="0"/>
        </a:spcBef>
        <a:spcAft>
          <a:spcPct val="0"/>
        </a:spcAft>
        <a:defRPr sz="2640" b="1">
          <a:solidFill>
            <a:schemeClr val="tx1"/>
          </a:solidFill>
          <a:latin typeface="Calibri" pitchFamily="34" charset="0"/>
        </a:defRPr>
      </a:lvl2pPr>
      <a:lvl3pPr algn="l" rtl="0" eaLnBrk="0" fontAlgn="base" hangingPunct="0">
        <a:spcBef>
          <a:spcPct val="0"/>
        </a:spcBef>
        <a:spcAft>
          <a:spcPct val="0"/>
        </a:spcAft>
        <a:defRPr sz="2640" b="1">
          <a:solidFill>
            <a:schemeClr val="tx1"/>
          </a:solidFill>
          <a:latin typeface="Calibri" pitchFamily="34" charset="0"/>
        </a:defRPr>
      </a:lvl3pPr>
      <a:lvl4pPr algn="l" rtl="0" eaLnBrk="0" fontAlgn="base" hangingPunct="0">
        <a:spcBef>
          <a:spcPct val="0"/>
        </a:spcBef>
        <a:spcAft>
          <a:spcPct val="0"/>
        </a:spcAft>
        <a:defRPr sz="2640" b="1">
          <a:solidFill>
            <a:schemeClr val="tx1"/>
          </a:solidFill>
          <a:latin typeface="Calibri" pitchFamily="34" charset="0"/>
        </a:defRPr>
      </a:lvl4pPr>
      <a:lvl5pPr algn="l" rtl="0" eaLnBrk="0" fontAlgn="base" hangingPunct="0">
        <a:spcBef>
          <a:spcPct val="0"/>
        </a:spcBef>
        <a:spcAft>
          <a:spcPct val="0"/>
        </a:spcAft>
        <a:defRPr sz="2640" b="1">
          <a:solidFill>
            <a:schemeClr val="tx1"/>
          </a:solidFill>
          <a:latin typeface="Calibri" pitchFamily="34" charset="0"/>
        </a:defRPr>
      </a:lvl5pPr>
      <a:lvl6pPr marL="377158" algn="l" rtl="0" eaLnBrk="1" fontAlgn="base" hangingPunct="1">
        <a:spcBef>
          <a:spcPct val="0"/>
        </a:spcBef>
        <a:spcAft>
          <a:spcPct val="0"/>
        </a:spcAft>
        <a:defRPr sz="2640" b="1">
          <a:solidFill>
            <a:schemeClr val="tx1"/>
          </a:solidFill>
          <a:latin typeface="Calibri" pitchFamily="34" charset="0"/>
        </a:defRPr>
      </a:lvl6pPr>
      <a:lvl7pPr marL="754317" algn="l" rtl="0" eaLnBrk="1" fontAlgn="base" hangingPunct="1">
        <a:spcBef>
          <a:spcPct val="0"/>
        </a:spcBef>
        <a:spcAft>
          <a:spcPct val="0"/>
        </a:spcAft>
        <a:defRPr sz="2640" b="1">
          <a:solidFill>
            <a:schemeClr val="tx1"/>
          </a:solidFill>
          <a:latin typeface="Calibri" pitchFamily="34" charset="0"/>
        </a:defRPr>
      </a:lvl7pPr>
      <a:lvl8pPr marL="1131475" algn="l" rtl="0" eaLnBrk="1" fontAlgn="base" hangingPunct="1">
        <a:spcBef>
          <a:spcPct val="0"/>
        </a:spcBef>
        <a:spcAft>
          <a:spcPct val="0"/>
        </a:spcAft>
        <a:defRPr sz="2640" b="1">
          <a:solidFill>
            <a:schemeClr val="tx1"/>
          </a:solidFill>
          <a:latin typeface="Calibri" pitchFamily="34" charset="0"/>
        </a:defRPr>
      </a:lvl8pPr>
      <a:lvl9pPr marL="1508634" algn="l" rtl="0" eaLnBrk="1" fontAlgn="base" hangingPunct="1">
        <a:spcBef>
          <a:spcPct val="0"/>
        </a:spcBef>
        <a:spcAft>
          <a:spcPct val="0"/>
        </a:spcAft>
        <a:defRPr sz="2640" b="1">
          <a:solidFill>
            <a:schemeClr val="tx1"/>
          </a:solidFill>
          <a:latin typeface="Calibri" pitchFamily="34" charset="0"/>
        </a:defRPr>
      </a:lvl9pPr>
    </p:titleStyle>
    <p:bodyStyle>
      <a:lvl1pPr marL="282869" indent="-282869" algn="l" rtl="0" eaLnBrk="0" fontAlgn="base" hangingPunct="0">
        <a:spcBef>
          <a:spcPct val="20000"/>
        </a:spcBef>
        <a:spcAft>
          <a:spcPct val="0"/>
        </a:spcAft>
        <a:buFont typeface="Lucida Sans Unicode" pitchFamily="34" charset="0"/>
        <a:buChar char="∎"/>
        <a:defRPr sz="2310" kern="1200">
          <a:solidFill>
            <a:schemeClr val="tx1"/>
          </a:solidFill>
          <a:latin typeface="+mn-lt"/>
          <a:ea typeface="+mn-ea"/>
          <a:cs typeface="+mn-cs"/>
        </a:defRPr>
      </a:lvl1pPr>
      <a:lvl2pPr marL="612882" indent="-235725" algn="l" rtl="0" eaLnBrk="0" fontAlgn="base" hangingPunct="0">
        <a:spcBef>
          <a:spcPct val="20000"/>
        </a:spcBef>
        <a:spcAft>
          <a:spcPct val="0"/>
        </a:spcAft>
        <a:buFont typeface="Wingdings" pitchFamily="2" charset="2"/>
        <a:buChar char="q"/>
        <a:defRPr sz="1980" kern="1200">
          <a:solidFill>
            <a:schemeClr val="tx1"/>
          </a:solidFill>
          <a:latin typeface="+mn-lt"/>
          <a:ea typeface="+mn-ea"/>
          <a:cs typeface="+mn-cs"/>
        </a:defRPr>
      </a:lvl2pPr>
      <a:lvl3pPr marL="942896" indent="-188579" algn="l" rtl="0" eaLnBrk="0" fontAlgn="base" hangingPunct="0">
        <a:spcBef>
          <a:spcPct val="20000"/>
        </a:spcBef>
        <a:spcAft>
          <a:spcPct val="0"/>
        </a:spcAft>
        <a:buFont typeface="Wingdings" pitchFamily="2" charset="2"/>
        <a:buChar char="§"/>
        <a:defRPr sz="1815" kern="1200">
          <a:solidFill>
            <a:schemeClr val="tx1"/>
          </a:solidFill>
          <a:latin typeface="+mn-lt"/>
          <a:ea typeface="+mn-ea"/>
          <a:cs typeface="+mn-cs"/>
        </a:defRPr>
      </a:lvl3pPr>
      <a:lvl4pPr marL="1320055" indent="-188579" algn="l" rtl="0" eaLnBrk="0" fontAlgn="base" hangingPunct="0">
        <a:spcBef>
          <a:spcPct val="20000"/>
        </a:spcBef>
        <a:spcAft>
          <a:spcPct val="0"/>
        </a:spcAft>
        <a:buFont typeface="Lucida Sans Unicode" pitchFamily="34" charset="0"/>
        <a:buChar char="▻"/>
        <a:defRPr sz="1650" kern="1200">
          <a:solidFill>
            <a:schemeClr val="tx1"/>
          </a:solidFill>
          <a:latin typeface="+mn-lt"/>
          <a:ea typeface="+mn-ea"/>
          <a:cs typeface="+mn-cs"/>
        </a:defRPr>
      </a:lvl4pPr>
      <a:lvl5pPr marL="1697213" indent="-188579" algn="l" rtl="0" eaLnBrk="0" fontAlgn="base" hangingPunct="0">
        <a:spcBef>
          <a:spcPct val="20000"/>
        </a:spcBef>
        <a:spcAft>
          <a:spcPct val="0"/>
        </a:spcAft>
        <a:buFont typeface="Lucida Sans Unicode" pitchFamily="34" charset="0"/>
        <a:buChar char="▹"/>
        <a:defRPr sz="1650" kern="1200">
          <a:solidFill>
            <a:schemeClr val="tx1"/>
          </a:solidFill>
          <a:latin typeface="+mn-lt"/>
          <a:ea typeface="+mn-ea"/>
          <a:cs typeface="+mn-cs"/>
        </a:defRPr>
      </a:lvl5pPr>
      <a:lvl6pPr marL="2074371" indent="-188579" algn="l" defTabSz="754317"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6pPr>
      <a:lvl7pPr marL="2451529" indent="-188579" algn="l" defTabSz="754317"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7pPr>
      <a:lvl8pPr marL="2828688" indent="-188579" algn="l" defTabSz="754317"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8pPr>
      <a:lvl9pPr marL="3205846" indent="-188579" algn="l" defTabSz="754317"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9pPr>
    </p:bodyStyle>
    <p:otherStyle>
      <a:defPPr>
        <a:defRPr lang="en-US"/>
      </a:defPPr>
      <a:lvl1pPr marL="0" algn="l" defTabSz="754317" rtl="0" eaLnBrk="1" latinLnBrk="0" hangingPunct="1">
        <a:defRPr sz="1485" kern="1200">
          <a:solidFill>
            <a:schemeClr val="tx1"/>
          </a:solidFill>
          <a:latin typeface="+mn-lt"/>
          <a:ea typeface="+mn-ea"/>
          <a:cs typeface="+mn-cs"/>
        </a:defRPr>
      </a:lvl1pPr>
      <a:lvl2pPr marL="377158" algn="l" defTabSz="754317" rtl="0" eaLnBrk="1" latinLnBrk="0" hangingPunct="1">
        <a:defRPr sz="1485" kern="1200">
          <a:solidFill>
            <a:schemeClr val="tx1"/>
          </a:solidFill>
          <a:latin typeface="+mn-lt"/>
          <a:ea typeface="+mn-ea"/>
          <a:cs typeface="+mn-cs"/>
        </a:defRPr>
      </a:lvl2pPr>
      <a:lvl3pPr marL="754317" algn="l" defTabSz="754317" rtl="0" eaLnBrk="1" latinLnBrk="0" hangingPunct="1">
        <a:defRPr sz="1485" kern="1200">
          <a:solidFill>
            <a:schemeClr val="tx1"/>
          </a:solidFill>
          <a:latin typeface="+mn-lt"/>
          <a:ea typeface="+mn-ea"/>
          <a:cs typeface="+mn-cs"/>
        </a:defRPr>
      </a:lvl3pPr>
      <a:lvl4pPr marL="1131475" algn="l" defTabSz="754317" rtl="0" eaLnBrk="1" latinLnBrk="0" hangingPunct="1">
        <a:defRPr sz="1485" kern="1200">
          <a:solidFill>
            <a:schemeClr val="tx1"/>
          </a:solidFill>
          <a:latin typeface="+mn-lt"/>
          <a:ea typeface="+mn-ea"/>
          <a:cs typeface="+mn-cs"/>
        </a:defRPr>
      </a:lvl4pPr>
      <a:lvl5pPr marL="1508634" algn="l" defTabSz="754317" rtl="0" eaLnBrk="1" latinLnBrk="0" hangingPunct="1">
        <a:defRPr sz="1485" kern="1200">
          <a:solidFill>
            <a:schemeClr val="tx1"/>
          </a:solidFill>
          <a:latin typeface="+mn-lt"/>
          <a:ea typeface="+mn-ea"/>
          <a:cs typeface="+mn-cs"/>
        </a:defRPr>
      </a:lvl5pPr>
      <a:lvl6pPr marL="1885792" algn="l" defTabSz="754317" rtl="0" eaLnBrk="1" latinLnBrk="0" hangingPunct="1">
        <a:defRPr sz="1485" kern="1200">
          <a:solidFill>
            <a:schemeClr val="tx1"/>
          </a:solidFill>
          <a:latin typeface="+mn-lt"/>
          <a:ea typeface="+mn-ea"/>
          <a:cs typeface="+mn-cs"/>
        </a:defRPr>
      </a:lvl6pPr>
      <a:lvl7pPr marL="2262950" algn="l" defTabSz="754317" rtl="0" eaLnBrk="1" latinLnBrk="0" hangingPunct="1">
        <a:defRPr sz="1485" kern="1200">
          <a:solidFill>
            <a:schemeClr val="tx1"/>
          </a:solidFill>
          <a:latin typeface="+mn-lt"/>
          <a:ea typeface="+mn-ea"/>
          <a:cs typeface="+mn-cs"/>
        </a:defRPr>
      </a:lvl7pPr>
      <a:lvl8pPr marL="2640109" algn="l" defTabSz="754317" rtl="0" eaLnBrk="1" latinLnBrk="0" hangingPunct="1">
        <a:defRPr sz="1485" kern="1200">
          <a:solidFill>
            <a:schemeClr val="tx1"/>
          </a:solidFill>
          <a:latin typeface="+mn-lt"/>
          <a:ea typeface="+mn-ea"/>
          <a:cs typeface="+mn-cs"/>
        </a:defRPr>
      </a:lvl8pPr>
      <a:lvl9pPr marL="3017267" algn="l" defTabSz="754317" rtl="0" eaLnBrk="1" latinLnBrk="0" hangingPunct="1">
        <a:defRPr sz="14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345440" y="276352"/>
            <a:ext cx="10363200" cy="1381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4" tIns="45716" rIns="91432" bIns="45716" numCol="1" anchor="ctr" anchorCtr="0" compatLnSpc="1">
            <a:prstTxWarp prst="textNoShape">
              <a:avLst/>
            </a:prstTxWarp>
          </a:bodyPr>
          <a:lstStyle/>
          <a:p>
            <a:pPr lvl="0"/>
            <a:r>
              <a:rPr lang="en-US" altLang="en-US"/>
              <a:t>Click to edit Master title style</a:t>
            </a:r>
            <a:endParaRPr lang="en-US" altLang="en-US" dirty="0"/>
          </a:p>
        </p:txBody>
      </p:sp>
      <p:sp>
        <p:nvSpPr>
          <p:cNvPr id="18435" name="Text Placeholder 2"/>
          <p:cNvSpPr>
            <a:spLocks noGrp="1"/>
          </p:cNvSpPr>
          <p:nvPr>
            <p:ph type="body" idx="1"/>
          </p:nvPr>
        </p:nvSpPr>
        <p:spPr bwMode="auto">
          <a:xfrm>
            <a:off x="690880" y="1890925"/>
            <a:ext cx="12435840" cy="5052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90880" y="7203866"/>
            <a:ext cx="1612053" cy="413808"/>
          </a:xfrm>
          <a:prstGeom prst="rect">
            <a:avLst/>
          </a:prstGeom>
        </p:spPr>
        <p:txBody>
          <a:bodyPr vert="horz" wrap="square" lIns="91432" tIns="45716" rIns="91432" bIns="45716" numCol="1" anchor="ctr" anchorCtr="0" compatLnSpc="1">
            <a:prstTxWarp prst="textNoShape">
              <a:avLst/>
            </a:prstTxWarp>
          </a:bodyPr>
          <a:lstStyle>
            <a:lvl1pPr>
              <a:defRPr sz="1320">
                <a:solidFill>
                  <a:srgbClr val="898989"/>
                </a:solidFill>
                <a:latin typeface="Calibri" pitchFamily="34" charset="0"/>
                <a:ea typeface="ＭＳ Ｐゴシック" pitchFamily="34" charset="-128"/>
                <a:cs typeface="+mn-cs"/>
              </a:defRPr>
            </a:lvl1pPr>
          </a:lstStyle>
          <a:p>
            <a:pPr defTabSz="1005632" fontAlgn="base">
              <a:spcBef>
                <a:spcPct val="0"/>
              </a:spcBef>
              <a:spcAft>
                <a:spcPct val="0"/>
              </a:spcAft>
              <a:defRPr/>
            </a:pPr>
            <a:fld id="{1DDCE63D-F70B-4CCE-8721-3E95A3A79F1D}" type="datetime1">
              <a:rPr lang="en-US" altLang="en-US" smtClean="0"/>
              <a:pPr defTabSz="1005632" fontAlgn="base">
                <a:spcBef>
                  <a:spcPct val="0"/>
                </a:spcBef>
                <a:spcAft>
                  <a:spcPct val="0"/>
                </a:spcAft>
                <a:defRPr/>
              </a:pPr>
              <a:t>3/3/2023</a:t>
            </a:fld>
            <a:endParaRPr lang="en-US" altLang="en-US"/>
          </a:p>
        </p:txBody>
      </p:sp>
      <p:sp>
        <p:nvSpPr>
          <p:cNvPr id="6" name="Slide Number Placeholder 5"/>
          <p:cNvSpPr>
            <a:spLocks noGrp="1"/>
          </p:cNvSpPr>
          <p:nvPr>
            <p:ph type="sldNum" sz="quarter" idx="4"/>
          </p:nvPr>
        </p:nvSpPr>
        <p:spPr>
          <a:xfrm>
            <a:off x="6102775" y="7353198"/>
            <a:ext cx="1612053" cy="413808"/>
          </a:xfrm>
          <a:prstGeom prst="rect">
            <a:avLst/>
          </a:prstGeom>
        </p:spPr>
        <p:txBody>
          <a:bodyPr vert="horz" wrap="square" lIns="91432" tIns="45716" rIns="91432" bIns="45716" numCol="1" anchor="ctr" anchorCtr="0" compatLnSpc="1">
            <a:prstTxWarp prst="textNoShape">
              <a:avLst/>
            </a:prstTxWarp>
          </a:bodyPr>
          <a:lstStyle>
            <a:lvl1pPr algn="ctr">
              <a:defRPr sz="1540" b="0">
                <a:solidFill>
                  <a:srgbClr val="898989"/>
                </a:solidFill>
                <a:latin typeface="Calibri" pitchFamily="34" charset="0"/>
                <a:ea typeface="ＭＳ Ｐゴシック" pitchFamily="34" charset="-128"/>
                <a:cs typeface="+mn-cs"/>
              </a:defRPr>
            </a:lvl1pPr>
          </a:lstStyle>
          <a:p>
            <a:pPr defTabSz="1005632" fontAlgn="base">
              <a:spcBef>
                <a:spcPct val="0"/>
              </a:spcBef>
              <a:spcAft>
                <a:spcPct val="0"/>
              </a:spcAft>
              <a:defRPr/>
            </a:pPr>
            <a:fld id="{0483E1B3-766A-4D7C-97D4-3898815A8E31}" type="slidenum">
              <a:rPr lang="en-US" altLang="en-US" smtClean="0"/>
              <a:pPr defTabSz="1005632" fontAlgn="base">
                <a:spcBef>
                  <a:spcPct val="0"/>
                </a:spcBef>
                <a:spcAft>
                  <a:spcPct val="0"/>
                </a:spcAft>
                <a:defRPr/>
              </a:pPr>
              <a:t>‹#›</a:t>
            </a:fld>
            <a:endParaRPr lang="en-US" altLang="en-US"/>
          </a:p>
        </p:txBody>
      </p:sp>
      <p:sp>
        <p:nvSpPr>
          <p:cNvPr id="7" name="TextBox 6"/>
          <p:cNvSpPr txBox="1"/>
          <p:nvPr userDrawn="1"/>
        </p:nvSpPr>
        <p:spPr>
          <a:xfrm>
            <a:off x="6267148" y="43540"/>
            <a:ext cx="2210816" cy="295466"/>
          </a:xfrm>
          <a:prstGeom prst="rect">
            <a:avLst/>
          </a:prstGeom>
          <a:noFill/>
        </p:spPr>
        <p:txBody>
          <a:bodyPr wrap="square" rtlCol="0">
            <a:spAutoFit/>
          </a:bodyPr>
          <a:lstStyle/>
          <a:p>
            <a:pPr defTabSz="502814"/>
            <a:r>
              <a:rPr lang="en-US" sz="1320" b="1" dirty="0">
                <a:solidFill>
                  <a:schemeClr val="tx1"/>
                </a:solidFill>
              </a:rPr>
              <a:t>CUI</a:t>
            </a:r>
          </a:p>
        </p:txBody>
      </p:sp>
      <p:sp>
        <p:nvSpPr>
          <p:cNvPr id="9" name="TextBox 8"/>
          <p:cNvSpPr txBox="1"/>
          <p:nvPr userDrawn="1"/>
        </p:nvSpPr>
        <p:spPr>
          <a:xfrm>
            <a:off x="11964398" y="7175798"/>
            <a:ext cx="2072640" cy="295466"/>
          </a:xfrm>
          <a:prstGeom prst="rect">
            <a:avLst/>
          </a:prstGeom>
          <a:noFill/>
        </p:spPr>
        <p:txBody>
          <a:bodyPr wrap="square" rtlCol="0">
            <a:spAutoFit/>
          </a:bodyPr>
          <a:lstStyle/>
          <a:p>
            <a:pPr defTabSz="502814"/>
            <a:r>
              <a:rPr lang="en-US" sz="1320" b="1" dirty="0">
                <a:solidFill>
                  <a:schemeClr val="tx1"/>
                </a:solidFill>
              </a:rPr>
              <a:t>CUI</a:t>
            </a: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204947" y="98190"/>
            <a:ext cx="1343275" cy="1007456"/>
          </a:xfrm>
          <a:prstGeom prst="rect">
            <a:avLst/>
          </a:prstGeom>
        </p:spPr>
      </p:pic>
    </p:spTree>
    <p:extLst>
      <p:ext uri="{BB962C8B-B14F-4D97-AF65-F5344CB8AC3E}">
        <p14:creationId xmlns:p14="http://schemas.microsoft.com/office/powerpoint/2010/main" val="24047365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rtl="0" eaLnBrk="1" fontAlgn="base" hangingPunct="1">
        <a:spcBef>
          <a:spcPct val="0"/>
        </a:spcBef>
        <a:spcAft>
          <a:spcPct val="0"/>
        </a:spcAft>
        <a:defRPr sz="3519" b="1" kern="1200">
          <a:solidFill>
            <a:schemeClr val="tx1"/>
          </a:solidFill>
          <a:latin typeface="+mj-lt"/>
          <a:ea typeface="MS PGothic" pitchFamily="34" charset="-128"/>
          <a:cs typeface="ＭＳ Ｐゴシック" pitchFamily="34" charset="-128"/>
        </a:defRPr>
      </a:lvl1pPr>
      <a:lvl2pPr algn="l" rtl="0" eaLnBrk="1" fontAlgn="base" hangingPunct="1">
        <a:spcBef>
          <a:spcPct val="0"/>
        </a:spcBef>
        <a:spcAft>
          <a:spcPct val="0"/>
        </a:spcAft>
        <a:defRPr sz="3519" b="1">
          <a:solidFill>
            <a:schemeClr val="tx1"/>
          </a:solidFill>
          <a:latin typeface="Calibri" pitchFamily="34" charset="0"/>
          <a:ea typeface="MS PGothic" pitchFamily="34" charset="-128"/>
          <a:cs typeface="ＭＳ Ｐゴシック" pitchFamily="34" charset="-128"/>
        </a:defRPr>
      </a:lvl2pPr>
      <a:lvl3pPr algn="l" rtl="0" eaLnBrk="1" fontAlgn="base" hangingPunct="1">
        <a:spcBef>
          <a:spcPct val="0"/>
        </a:spcBef>
        <a:spcAft>
          <a:spcPct val="0"/>
        </a:spcAft>
        <a:defRPr sz="3519" b="1">
          <a:solidFill>
            <a:schemeClr val="tx1"/>
          </a:solidFill>
          <a:latin typeface="Calibri" pitchFamily="34" charset="0"/>
          <a:ea typeface="MS PGothic" pitchFamily="34" charset="-128"/>
          <a:cs typeface="ＭＳ Ｐゴシック" pitchFamily="34" charset="-128"/>
        </a:defRPr>
      </a:lvl3pPr>
      <a:lvl4pPr algn="l" rtl="0" eaLnBrk="1" fontAlgn="base" hangingPunct="1">
        <a:spcBef>
          <a:spcPct val="0"/>
        </a:spcBef>
        <a:spcAft>
          <a:spcPct val="0"/>
        </a:spcAft>
        <a:defRPr sz="3519" b="1">
          <a:solidFill>
            <a:schemeClr val="tx1"/>
          </a:solidFill>
          <a:latin typeface="Calibri" pitchFamily="34" charset="0"/>
          <a:ea typeface="MS PGothic" pitchFamily="34" charset="-128"/>
          <a:cs typeface="ＭＳ Ｐゴシック" pitchFamily="34" charset="-128"/>
        </a:defRPr>
      </a:lvl4pPr>
      <a:lvl5pPr algn="l" rtl="0" eaLnBrk="1" fontAlgn="base" hangingPunct="1">
        <a:spcBef>
          <a:spcPct val="0"/>
        </a:spcBef>
        <a:spcAft>
          <a:spcPct val="0"/>
        </a:spcAft>
        <a:defRPr sz="3519" b="1">
          <a:solidFill>
            <a:schemeClr val="tx1"/>
          </a:solidFill>
          <a:latin typeface="Calibri" pitchFamily="34" charset="0"/>
          <a:ea typeface="MS PGothic" pitchFamily="34" charset="-128"/>
          <a:cs typeface="ＭＳ Ｐゴシック" pitchFamily="34" charset="-128"/>
        </a:defRPr>
      </a:lvl5pPr>
      <a:lvl6pPr marL="502814" algn="l" rtl="0" eaLnBrk="1" fontAlgn="base" hangingPunct="1">
        <a:spcBef>
          <a:spcPct val="0"/>
        </a:spcBef>
        <a:spcAft>
          <a:spcPct val="0"/>
        </a:spcAft>
        <a:defRPr sz="3519" b="1">
          <a:solidFill>
            <a:schemeClr val="tx1"/>
          </a:solidFill>
          <a:latin typeface="Calibri" pitchFamily="34" charset="0"/>
        </a:defRPr>
      </a:lvl6pPr>
      <a:lvl7pPr marL="1005632" algn="l" rtl="0" eaLnBrk="1" fontAlgn="base" hangingPunct="1">
        <a:spcBef>
          <a:spcPct val="0"/>
        </a:spcBef>
        <a:spcAft>
          <a:spcPct val="0"/>
        </a:spcAft>
        <a:defRPr sz="3519" b="1">
          <a:solidFill>
            <a:schemeClr val="tx1"/>
          </a:solidFill>
          <a:latin typeface="Calibri" pitchFamily="34" charset="0"/>
        </a:defRPr>
      </a:lvl7pPr>
      <a:lvl8pPr marL="1508447" algn="l" rtl="0" eaLnBrk="1" fontAlgn="base" hangingPunct="1">
        <a:spcBef>
          <a:spcPct val="0"/>
        </a:spcBef>
        <a:spcAft>
          <a:spcPct val="0"/>
        </a:spcAft>
        <a:defRPr sz="3519" b="1">
          <a:solidFill>
            <a:schemeClr val="tx1"/>
          </a:solidFill>
          <a:latin typeface="Calibri" pitchFamily="34" charset="0"/>
        </a:defRPr>
      </a:lvl8pPr>
      <a:lvl9pPr marL="2011263" algn="l" rtl="0" eaLnBrk="1" fontAlgn="base" hangingPunct="1">
        <a:spcBef>
          <a:spcPct val="0"/>
        </a:spcBef>
        <a:spcAft>
          <a:spcPct val="0"/>
        </a:spcAft>
        <a:defRPr sz="3519" b="1">
          <a:solidFill>
            <a:schemeClr val="tx1"/>
          </a:solidFill>
          <a:latin typeface="Calibri" pitchFamily="34" charset="0"/>
        </a:defRPr>
      </a:lvl9pPr>
    </p:titleStyle>
    <p:bodyStyle>
      <a:lvl1pPr marL="377111" indent="-377111" algn="l" rtl="0" eaLnBrk="1" fontAlgn="base" hangingPunct="1">
        <a:spcBef>
          <a:spcPct val="20000"/>
        </a:spcBef>
        <a:spcAft>
          <a:spcPct val="0"/>
        </a:spcAft>
        <a:buFont typeface="Lucida Sans Unicode" pitchFamily="34" charset="0"/>
        <a:buChar char="∎"/>
        <a:defRPr sz="3080" kern="1200">
          <a:solidFill>
            <a:schemeClr val="tx1"/>
          </a:solidFill>
          <a:latin typeface="+mn-lt"/>
          <a:ea typeface="MS PGothic" pitchFamily="34" charset="-128"/>
          <a:cs typeface="ＭＳ Ｐゴシック" pitchFamily="34" charset="-128"/>
        </a:defRPr>
      </a:lvl1pPr>
      <a:lvl2pPr marL="817076" indent="-314261" algn="l" rtl="0" eaLnBrk="1" fontAlgn="base" hangingPunct="1">
        <a:spcBef>
          <a:spcPct val="20000"/>
        </a:spcBef>
        <a:spcAft>
          <a:spcPct val="0"/>
        </a:spcAft>
        <a:buFont typeface="Wingdings" pitchFamily="2" charset="2"/>
        <a:buChar char="q"/>
        <a:defRPr sz="2640" kern="1200">
          <a:solidFill>
            <a:schemeClr val="tx1"/>
          </a:solidFill>
          <a:latin typeface="+mn-lt"/>
          <a:ea typeface="MS PGothic" pitchFamily="34" charset="-128"/>
          <a:cs typeface="ＭＳ Ｐゴシック" pitchFamily="34" charset="-128"/>
        </a:defRPr>
      </a:lvl2pPr>
      <a:lvl3pPr marL="1257039" indent="-251406" algn="l" rtl="0" eaLnBrk="1" fontAlgn="base" hangingPunct="1">
        <a:spcBef>
          <a:spcPct val="20000"/>
        </a:spcBef>
        <a:spcAft>
          <a:spcPct val="0"/>
        </a:spcAft>
        <a:buFont typeface="Wingdings" pitchFamily="2" charset="2"/>
        <a:buChar char="§"/>
        <a:defRPr sz="2420" kern="1200">
          <a:solidFill>
            <a:schemeClr val="tx1"/>
          </a:solidFill>
          <a:latin typeface="+mn-lt"/>
          <a:ea typeface="MS PGothic" pitchFamily="34" charset="-128"/>
          <a:cs typeface="ＭＳ Ｐゴシック" pitchFamily="34" charset="-128"/>
        </a:defRPr>
      </a:lvl3pPr>
      <a:lvl4pPr marL="1759853" indent="-251406" algn="l" rtl="0" eaLnBrk="1" fontAlgn="base" hangingPunct="1">
        <a:spcBef>
          <a:spcPct val="20000"/>
        </a:spcBef>
        <a:spcAft>
          <a:spcPct val="0"/>
        </a:spcAft>
        <a:buFont typeface="Lucida Sans Unicode" pitchFamily="34" charset="0"/>
        <a:buChar char="▻"/>
        <a:defRPr sz="2200" kern="1200">
          <a:solidFill>
            <a:schemeClr val="tx1"/>
          </a:solidFill>
          <a:latin typeface="+mn-lt"/>
          <a:ea typeface="MS PGothic" pitchFamily="34" charset="-128"/>
          <a:cs typeface="ＭＳ Ｐゴシック" pitchFamily="34" charset="-128"/>
        </a:defRPr>
      </a:lvl4pPr>
      <a:lvl5pPr marL="2262668" indent="-251406" algn="l" rtl="0" eaLnBrk="1" fontAlgn="base" hangingPunct="1">
        <a:spcBef>
          <a:spcPct val="20000"/>
        </a:spcBef>
        <a:spcAft>
          <a:spcPct val="0"/>
        </a:spcAft>
        <a:buFont typeface="Lucida Sans Unicode" pitchFamily="34" charset="0"/>
        <a:buChar char="▹"/>
        <a:defRPr sz="2200" kern="1200">
          <a:solidFill>
            <a:schemeClr val="tx1"/>
          </a:solidFill>
          <a:latin typeface="+mn-lt"/>
          <a:ea typeface="MS PGothic" pitchFamily="34" charset="-128"/>
          <a:cs typeface="ＭＳ Ｐゴシック" pitchFamily="34" charset="-128"/>
        </a:defRPr>
      </a:lvl5pPr>
      <a:lvl6pPr marL="2765482" indent="-251406" algn="l" defTabSz="100563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299" indent="-251406" algn="l" defTabSz="100563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114" indent="-251406" algn="l" defTabSz="100563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3929" indent="-251406" algn="l" defTabSz="100563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632" rtl="0" eaLnBrk="1" latinLnBrk="0" hangingPunct="1">
        <a:defRPr sz="1980" kern="1200">
          <a:solidFill>
            <a:schemeClr val="tx1"/>
          </a:solidFill>
          <a:latin typeface="+mn-lt"/>
          <a:ea typeface="+mn-ea"/>
          <a:cs typeface="+mn-cs"/>
        </a:defRPr>
      </a:lvl1pPr>
      <a:lvl2pPr marL="502814" algn="l" defTabSz="1005632" rtl="0" eaLnBrk="1" latinLnBrk="0" hangingPunct="1">
        <a:defRPr sz="1980" kern="1200">
          <a:solidFill>
            <a:schemeClr val="tx1"/>
          </a:solidFill>
          <a:latin typeface="+mn-lt"/>
          <a:ea typeface="+mn-ea"/>
          <a:cs typeface="+mn-cs"/>
        </a:defRPr>
      </a:lvl2pPr>
      <a:lvl3pPr marL="1005632" algn="l" defTabSz="1005632" rtl="0" eaLnBrk="1" latinLnBrk="0" hangingPunct="1">
        <a:defRPr sz="1980" kern="1200">
          <a:solidFill>
            <a:schemeClr val="tx1"/>
          </a:solidFill>
          <a:latin typeface="+mn-lt"/>
          <a:ea typeface="+mn-ea"/>
          <a:cs typeface="+mn-cs"/>
        </a:defRPr>
      </a:lvl3pPr>
      <a:lvl4pPr marL="1508447" algn="l" defTabSz="1005632" rtl="0" eaLnBrk="1" latinLnBrk="0" hangingPunct="1">
        <a:defRPr sz="1980" kern="1200">
          <a:solidFill>
            <a:schemeClr val="tx1"/>
          </a:solidFill>
          <a:latin typeface="+mn-lt"/>
          <a:ea typeface="+mn-ea"/>
          <a:cs typeface="+mn-cs"/>
        </a:defRPr>
      </a:lvl4pPr>
      <a:lvl5pPr marL="2011263" algn="l" defTabSz="1005632" rtl="0" eaLnBrk="1" latinLnBrk="0" hangingPunct="1">
        <a:defRPr sz="1980" kern="1200">
          <a:solidFill>
            <a:schemeClr val="tx1"/>
          </a:solidFill>
          <a:latin typeface="+mn-lt"/>
          <a:ea typeface="+mn-ea"/>
          <a:cs typeface="+mn-cs"/>
        </a:defRPr>
      </a:lvl5pPr>
      <a:lvl6pPr marL="2514076" algn="l" defTabSz="1005632" rtl="0" eaLnBrk="1" latinLnBrk="0" hangingPunct="1">
        <a:defRPr sz="1980" kern="1200">
          <a:solidFill>
            <a:schemeClr val="tx1"/>
          </a:solidFill>
          <a:latin typeface="+mn-lt"/>
          <a:ea typeface="+mn-ea"/>
          <a:cs typeface="+mn-cs"/>
        </a:defRPr>
      </a:lvl6pPr>
      <a:lvl7pPr marL="3016890" algn="l" defTabSz="1005632" rtl="0" eaLnBrk="1" latinLnBrk="0" hangingPunct="1">
        <a:defRPr sz="1980" kern="1200">
          <a:solidFill>
            <a:schemeClr val="tx1"/>
          </a:solidFill>
          <a:latin typeface="+mn-lt"/>
          <a:ea typeface="+mn-ea"/>
          <a:cs typeface="+mn-cs"/>
        </a:defRPr>
      </a:lvl7pPr>
      <a:lvl8pPr marL="3519705" algn="l" defTabSz="1005632" rtl="0" eaLnBrk="1" latinLnBrk="0" hangingPunct="1">
        <a:defRPr sz="1980" kern="1200">
          <a:solidFill>
            <a:schemeClr val="tx1"/>
          </a:solidFill>
          <a:latin typeface="+mn-lt"/>
          <a:ea typeface="+mn-ea"/>
          <a:cs typeface="+mn-cs"/>
        </a:defRPr>
      </a:lvl8pPr>
      <a:lvl9pPr marL="4022520" algn="l" defTabSz="1005632"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0880" y="201507"/>
            <a:ext cx="12435840" cy="12954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690880" y="1813562"/>
            <a:ext cx="12435840" cy="5129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942986"/>
            <a:ext cx="13817600" cy="83988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0"/>
          </a:p>
        </p:txBody>
      </p:sp>
      <p:sp>
        <p:nvSpPr>
          <p:cNvPr id="5" name="Slide Number Placeholder 4">
            <a:extLst>
              <a:ext uri="{FF2B5EF4-FFF2-40B4-BE49-F238E27FC236}">
                <a16:creationId xmlns:a16="http://schemas.microsoft.com/office/drawing/2014/main" id="{9E206F9C-4465-F60A-A8CB-FD75F6C0F00C}"/>
              </a:ext>
            </a:extLst>
          </p:cNvPr>
          <p:cNvSpPr>
            <a:spLocks noGrp="1"/>
          </p:cNvSpPr>
          <p:nvPr>
            <p:ph type="sldNum" sz="quarter" idx="4"/>
          </p:nvPr>
        </p:nvSpPr>
        <p:spPr>
          <a:xfrm>
            <a:off x="10593493" y="6534574"/>
            <a:ext cx="3108960" cy="415007"/>
          </a:xfrm>
          <a:prstGeom prst="rect">
            <a:avLst/>
          </a:prstGeom>
        </p:spPr>
        <p:txBody>
          <a:bodyPr vert="horz" lIns="91440" tIns="45720" rIns="91440" bIns="45720" rtlCol="0" anchor="ctr"/>
          <a:lstStyle>
            <a:lvl1pPr algn="r">
              <a:defRPr sz="1813">
                <a:solidFill>
                  <a:schemeClr val="tx1">
                    <a:tint val="75000"/>
                  </a:schemeClr>
                </a:solidFill>
              </a:defRPr>
            </a:lvl1pPr>
          </a:lstStyle>
          <a:p>
            <a:fld id="{002540B9-D82F-44A3-9899-A5422F2D74D5}" type="slidenum">
              <a:rPr lang="en-US" smtClean="0"/>
              <a:t>‹#›</a:t>
            </a:fld>
            <a:endParaRPr lang="en-US"/>
          </a:p>
        </p:txBody>
      </p:sp>
    </p:spTree>
    <p:extLst>
      <p:ext uri="{BB962C8B-B14F-4D97-AF65-F5344CB8AC3E}">
        <p14:creationId xmlns:p14="http://schemas.microsoft.com/office/powerpoint/2010/main" val="211613756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lvl1pPr algn="ctr" defTabSz="1381750" rtl="0" eaLnBrk="1" latinLnBrk="0" hangingPunct="1">
        <a:spcBef>
          <a:spcPct val="0"/>
        </a:spcBef>
        <a:buNone/>
        <a:defRPr sz="4231" b="1" kern="1200" baseline="0">
          <a:solidFill>
            <a:srgbClr val="283446"/>
          </a:solidFill>
          <a:latin typeface="+mj-lt"/>
          <a:ea typeface="+mj-ea"/>
          <a:cs typeface="+mj-cs"/>
        </a:defRPr>
      </a:lvl1pPr>
    </p:titleStyle>
    <p:bodyStyle>
      <a:lvl1pPr marL="518156" indent="-518156" algn="l" defTabSz="1381750" rtl="0" eaLnBrk="1" latinLnBrk="0" hangingPunct="1">
        <a:spcBef>
          <a:spcPct val="20000"/>
        </a:spcBef>
        <a:buSzPct val="125000"/>
        <a:buFont typeface="Arial" panose="020B0604020202020204" pitchFamily="34" charset="0"/>
        <a:buChar char="•"/>
        <a:defRPr sz="3324" kern="1200">
          <a:solidFill>
            <a:srgbClr val="454545"/>
          </a:solidFill>
          <a:latin typeface="Franklin Gothic Book" panose="020B0503020102020204" pitchFamily="34" charset="0"/>
          <a:ea typeface="+mn-ea"/>
          <a:cs typeface="+mn-cs"/>
        </a:defRPr>
      </a:lvl1pPr>
      <a:lvl2pPr marL="1122672" indent="-431797" algn="l" defTabSz="1381750" rtl="0" eaLnBrk="1" latinLnBrk="0" hangingPunct="1">
        <a:spcBef>
          <a:spcPct val="20000"/>
        </a:spcBef>
        <a:buFont typeface="Wingdings" panose="05000000000000000000" pitchFamily="2" charset="2"/>
        <a:buChar char="§"/>
        <a:defRPr sz="3022" kern="1200">
          <a:solidFill>
            <a:srgbClr val="454545"/>
          </a:solidFill>
          <a:latin typeface="Franklin Gothic Book" panose="020B0503020102020204" pitchFamily="34" charset="0"/>
          <a:ea typeface="+mn-ea"/>
          <a:cs typeface="+mn-cs"/>
        </a:defRPr>
      </a:lvl2pPr>
      <a:lvl3pPr marL="1727187" indent="-345437" algn="l" defTabSz="1381750" rtl="0" eaLnBrk="1" latinLnBrk="0" hangingPunct="1">
        <a:spcBef>
          <a:spcPct val="20000"/>
        </a:spcBef>
        <a:buFont typeface="Wingdings" panose="05000000000000000000" pitchFamily="2" charset="2"/>
        <a:buChar char="ü"/>
        <a:defRPr sz="2720" kern="1200">
          <a:solidFill>
            <a:srgbClr val="454545"/>
          </a:solidFill>
          <a:latin typeface="Franklin Gothic Book" panose="020B0503020102020204" pitchFamily="34" charset="0"/>
          <a:ea typeface="+mn-ea"/>
          <a:cs typeface="+mn-cs"/>
        </a:defRPr>
      </a:lvl3pPr>
      <a:lvl4pPr marL="2418062" indent="-345437" algn="l" defTabSz="138175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4pPr>
      <a:lvl5pPr marL="3108937" indent="-345437" algn="l" defTabSz="138175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5pPr>
      <a:lvl6pPr marL="3799812" indent="-345437" algn="l" defTabSz="138175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6pPr>
      <a:lvl7pPr marL="4490687" indent="-345437" algn="l" defTabSz="138175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7pPr>
      <a:lvl8pPr marL="5181562" indent="-345437" algn="l" defTabSz="138175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8pPr>
      <a:lvl9pPr marL="5872437" indent="-345437" algn="l" defTabSz="138175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9pPr>
    </p:bodyStyle>
    <p:otherStyle>
      <a:defPPr>
        <a:defRPr lang="en-US"/>
      </a:defPPr>
      <a:lvl1pPr marL="0" algn="l" defTabSz="1381750" rtl="0" eaLnBrk="1" latinLnBrk="0" hangingPunct="1">
        <a:defRPr sz="2720" kern="1200">
          <a:solidFill>
            <a:schemeClr val="tx1"/>
          </a:solidFill>
          <a:latin typeface="+mn-lt"/>
          <a:ea typeface="+mn-ea"/>
          <a:cs typeface="+mn-cs"/>
        </a:defRPr>
      </a:lvl1pPr>
      <a:lvl2pPr marL="690875" algn="l" defTabSz="1381750" rtl="0" eaLnBrk="1" latinLnBrk="0" hangingPunct="1">
        <a:defRPr sz="2720" kern="1200">
          <a:solidFill>
            <a:schemeClr val="tx1"/>
          </a:solidFill>
          <a:latin typeface="+mn-lt"/>
          <a:ea typeface="+mn-ea"/>
          <a:cs typeface="+mn-cs"/>
        </a:defRPr>
      </a:lvl2pPr>
      <a:lvl3pPr marL="1381750" algn="l" defTabSz="1381750" rtl="0" eaLnBrk="1" latinLnBrk="0" hangingPunct="1">
        <a:defRPr sz="2720" kern="1200">
          <a:solidFill>
            <a:schemeClr val="tx1"/>
          </a:solidFill>
          <a:latin typeface="+mn-lt"/>
          <a:ea typeface="+mn-ea"/>
          <a:cs typeface="+mn-cs"/>
        </a:defRPr>
      </a:lvl3pPr>
      <a:lvl4pPr marL="2072625" algn="l" defTabSz="1381750" rtl="0" eaLnBrk="1" latinLnBrk="0" hangingPunct="1">
        <a:defRPr sz="2720" kern="1200">
          <a:solidFill>
            <a:schemeClr val="tx1"/>
          </a:solidFill>
          <a:latin typeface="+mn-lt"/>
          <a:ea typeface="+mn-ea"/>
          <a:cs typeface="+mn-cs"/>
        </a:defRPr>
      </a:lvl4pPr>
      <a:lvl5pPr marL="2763500" algn="l" defTabSz="1381750" rtl="0" eaLnBrk="1" latinLnBrk="0" hangingPunct="1">
        <a:defRPr sz="2720" kern="1200">
          <a:solidFill>
            <a:schemeClr val="tx1"/>
          </a:solidFill>
          <a:latin typeface="+mn-lt"/>
          <a:ea typeface="+mn-ea"/>
          <a:cs typeface="+mn-cs"/>
        </a:defRPr>
      </a:lvl5pPr>
      <a:lvl6pPr marL="3454375" algn="l" defTabSz="1381750" rtl="0" eaLnBrk="1" latinLnBrk="0" hangingPunct="1">
        <a:defRPr sz="2720" kern="1200">
          <a:solidFill>
            <a:schemeClr val="tx1"/>
          </a:solidFill>
          <a:latin typeface="+mn-lt"/>
          <a:ea typeface="+mn-ea"/>
          <a:cs typeface="+mn-cs"/>
        </a:defRPr>
      </a:lvl6pPr>
      <a:lvl7pPr marL="4145250" algn="l" defTabSz="1381750" rtl="0" eaLnBrk="1" latinLnBrk="0" hangingPunct="1">
        <a:defRPr sz="2720" kern="1200">
          <a:solidFill>
            <a:schemeClr val="tx1"/>
          </a:solidFill>
          <a:latin typeface="+mn-lt"/>
          <a:ea typeface="+mn-ea"/>
          <a:cs typeface="+mn-cs"/>
        </a:defRPr>
      </a:lvl7pPr>
      <a:lvl8pPr marL="4836124" algn="l" defTabSz="1381750" rtl="0" eaLnBrk="1" latinLnBrk="0" hangingPunct="1">
        <a:defRPr sz="2720" kern="1200">
          <a:solidFill>
            <a:schemeClr val="tx1"/>
          </a:solidFill>
          <a:latin typeface="+mn-lt"/>
          <a:ea typeface="+mn-ea"/>
          <a:cs typeface="+mn-cs"/>
        </a:defRPr>
      </a:lvl8pPr>
      <a:lvl9pPr marL="5526999" algn="l" defTabSz="1381750" rtl="0" eaLnBrk="1" latinLnBrk="0" hangingPunct="1">
        <a:defRPr sz="2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haj7-cepo.com/SFWMilitaryExposure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dha.ncr.j7.mbx.cepo-cms-support@health.mil" TargetMode="External"/><Relationship Id="rId4" Type="http://schemas.openxmlformats.org/officeDocument/2006/relationships/hyperlink" Target="https://www.dhaj7-cep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prstClr val="black"/>
                </a:solidFill>
                <a:cs typeface="Arial" panose="020B0604020202020204" pitchFamily="34" charset="0"/>
              </a:rPr>
              <a:t>How to Obtain CE Credits</a:t>
            </a:r>
            <a:endParaRPr lang="en-US" sz="2800" dirty="0"/>
          </a:p>
        </p:txBody>
      </p:sp>
      <p:sp>
        <p:nvSpPr>
          <p:cNvPr id="3" name="Content Placeholder 2"/>
          <p:cNvSpPr>
            <a:spLocks noGrp="1"/>
          </p:cNvSpPr>
          <p:nvPr>
            <p:ph idx="1"/>
          </p:nvPr>
        </p:nvSpPr>
        <p:spPr>
          <a:xfrm>
            <a:off x="789940" y="1676400"/>
            <a:ext cx="12237720" cy="5181600"/>
          </a:xfrm>
        </p:spPr>
        <p:txBody>
          <a:bodyPr>
            <a:noAutofit/>
          </a:bodyPr>
          <a:lstStyle/>
          <a:p>
            <a:pPr marL="0" indent="0" defTabSz="754317">
              <a:lnSpc>
                <a:spcPct val="90000"/>
              </a:lnSpc>
              <a:spcBef>
                <a:spcPts val="825"/>
              </a:spcBef>
              <a:buClrTx/>
              <a:buSzTx/>
              <a:buNone/>
            </a:pPr>
            <a:r>
              <a:rPr lang="en-US" sz="1700" b="1" dirty="0">
                <a:solidFill>
                  <a:prstClr val="black"/>
                </a:solidFill>
                <a:latin typeface="+mj-lt"/>
                <a:cs typeface="Arial" panose="020B0604020202020204" pitchFamily="34" charset="0"/>
              </a:rPr>
              <a:t>To receive CE/CME credit, you must register by 1300 ET on 29 March 2023 to qualify for the receipt of CE/CME credit or certificate of attendance. You must complete the program posttest and evaluation before collecting your certificate.  The posttest and evaluation will be available through 12 April 2023 at 2359 ET.  Please complete the following steps to obtain CE/CME credit:</a:t>
            </a: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Go to URL: </a:t>
            </a:r>
            <a:r>
              <a:rPr lang="en-US" sz="1700" dirty="0">
                <a:solidFill>
                  <a:prstClr val="black"/>
                </a:solidFill>
                <a:latin typeface="+mj-lt"/>
                <a:cs typeface="Arial" panose="020B0604020202020204" pitchFamily="34" charset="0"/>
                <a:hlinkClick r:id="rId3"/>
              </a:rPr>
              <a:t>https://www.dhaj7-cepo.com/SFWMilitaryExposures</a:t>
            </a:r>
            <a:r>
              <a:rPr lang="en-US" sz="1700" dirty="0">
                <a:solidFill>
                  <a:prstClr val="black"/>
                </a:solidFill>
                <a:latin typeface="+mj-lt"/>
                <a:cs typeface="Arial" panose="020B0604020202020204" pitchFamily="34" charset="0"/>
              </a:rPr>
              <a:t> </a:t>
            </a: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Search for your course using the </a:t>
            </a:r>
            <a:r>
              <a:rPr lang="en-US" sz="1700" b="1" dirty="0">
                <a:solidFill>
                  <a:srgbClr val="44546A">
                    <a:lumMod val="50000"/>
                  </a:srgbClr>
                </a:solidFill>
                <a:latin typeface="+mj-lt"/>
                <a:cs typeface="Arial" panose="020B0604020202020204" pitchFamily="34" charset="0"/>
              </a:rPr>
              <a:t>Catalog</a:t>
            </a:r>
            <a:r>
              <a:rPr lang="en-US" sz="1700" dirty="0">
                <a:solidFill>
                  <a:prstClr val="black"/>
                </a:solidFill>
                <a:latin typeface="+mj-lt"/>
                <a:cs typeface="Arial" panose="020B0604020202020204" pitchFamily="34" charset="0"/>
              </a:rPr>
              <a:t>, </a:t>
            </a:r>
            <a:r>
              <a:rPr lang="en-US" sz="1700" b="1" dirty="0">
                <a:solidFill>
                  <a:srgbClr val="44546A">
                    <a:lumMod val="50000"/>
                  </a:srgbClr>
                </a:solidFill>
                <a:latin typeface="+mj-lt"/>
                <a:cs typeface="Arial" panose="020B0604020202020204" pitchFamily="34" charset="0"/>
              </a:rPr>
              <a:t>Calendar</a:t>
            </a:r>
            <a:r>
              <a:rPr lang="en-US" sz="1700" dirty="0">
                <a:solidFill>
                  <a:prstClr val="black"/>
                </a:solidFill>
                <a:latin typeface="+mj-lt"/>
                <a:cs typeface="Arial" panose="020B0604020202020204" pitchFamily="34" charset="0"/>
              </a:rPr>
              <a:t>, or </a:t>
            </a:r>
            <a:r>
              <a:rPr lang="en-US" sz="1700" b="1" dirty="0">
                <a:solidFill>
                  <a:srgbClr val="44546A">
                    <a:lumMod val="50000"/>
                  </a:srgbClr>
                </a:solidFill>
                <a:latin typeface="+mj-lt"/>
                <a:cs typeface="Arial" panose="020B0604020202020204" pitchFamily="34" charset="0"/>
              </a:rPr>
              <a:t>Find a course </a:t>
            </a:r>
            <a:r>
              <a:rPr lang="en-US" sz="1700" dirty="0">
                <a:solidFill>
                  <a:prstClr val="black"/>
                </a:solidFill>
                <a:latin typeface="+mj-lt"/>
                <a:cs typeface="Arial" panose="020B0604020202020204" pitchFamily="34" charset="0"/>
              </a:rPr>
              <a:t>search tool.</a:t>
            </a: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Click on the REGISTER/TAKE COURSE tab.</a:t>
            </a:r>
          </a:p>
          <a:p>
            <a:pPr marL="787175" lvl="1" indent="-457162" defTabSz="754317">
              <a:lnSpc>
                <a:spcPct val="90000"/>
              </a:lnSpc>
              <a:spcBef>
                <a:spcPts val="413"/>
              </a:spcBef>
              <a:buClrTx/>
              <a:buFont typeface="+mj-lt"/>
              <a:buAutoNum type="alphaLcPeriod"/>
            </a:pPr>
            <a:r>
              <a:rPr lang="en-US" sz="1700" dirty="0">
                <a:solidFill>
                  <a:prstClr val="black"/>
                </a:solidFill>
                <a:latin typeface="+mj-lt"/>
                <a:cs typeface="Arial" panose="020B0604020202020204" pitchFamily="34" charset="0"/>
              </a:rPr>
              <a:t>If you have previously used the CEPO CMS, click login.</a:t>
            </a:r>
          </a:p>
          <a:p>
            <a:pPr marL="787175" lvl="1" indent="-457162" defTabSz="754317">
              <a:lnSpc>
                <a:spcPct val="90000"/>
              </a:lnSpc>
              <a:spcBef>
                <a:spcPts val="413"/>
              </a:spcBef>
              <a:buClrTx/>
              <a:buFont typeface="+mj-lt"/>
              <a:buAutoNum type="alphaLcPeriod"/>
            </a:pPr>
            <a:r>
              <a:rPr lang="en-US" sz="1700" dirty="0">
                <a:solidFill>
                  <a:prstClr val="black"/>
                </a:solidFill>
                <a:latin typeface="+mj-lt"/>
                <a:cs typeface="Arial" panose="020B0604020202020204" pitchFamily="34" charset="0"/>
              </a:rPr>
              <a:t>If you have not previously used the CEPO CMS click register to create a new account.</a:t>
            </a: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Follow the onscreen prompts to complete the post-activity assessments:</a:t>
            </a:r>
          </a:p>
          <a:p>
            <a:pPr marL="787175" lvl="1" indent="-457162" defTabSz="754317">
              <a:lnSpc>
                <a:spcPct val="90000"/>
              </a:lnSpc>
              <a:spcBef>
                <a:spcPts val="413"/>
              </a:spcBef>
              <a:buClrTx/>
              <a:buFont typeface="+mj-lt"/>
              <a:buAutoNum type="alphaLcPeriod"/>
            </a:pPr>
            <a:r>
              <a:rPr lang="en-US" sz="1700" dirty="0">
                <a:solidFill>
                  <a:prstClr val="black"/>
                </a:solidFill>
                <a:latin typeface="+mj-lt"/>
                <a:cs typeface="Arial" panose="020B0604020202020204" pitchFamily="34" charset="0"/>
              </a:rPr>
              <a:t>Read the Accreditation Statement</a:t>
            </a:r>
          </a:p>
          <a:p>
            <a:pPr marL="787175" lvl="1" indent="-457162" defTabSz="754317">
              <a:lnSpc>
                <a:spcPct val="90000"/>
              </a:lnSpc>
              <a:spcBef>
                <a:spcPts val="413"/>
              </a:spcBef>
              <a:buClrTx/>
              <a:buFont typeface="+mj-lt"/>
              <a:buAutoNum type="alphaLcPeriod"/>
            </a:pPr>
            <a:r>
              <a:rPr lang="en-US" sz="1700" dirty="0">
                <a:solidFill>
                  <a:prstClr val="black"/>
                </a:solidFill>
                <a:latin typeface="+mj-lt"/>
                <a:cs typeface="Arial" panose="020B0604020202020204" pitchFamily="34" charset="0"/>
              </a:rPr>
              <a:t>Complete the Evaluation</a:t>
            </a:r>
          </a:p>
          <a:p>
            <a:pPr marL="787175" lvl="1" indent="-457162" defTabSz="754317">
              <a:lnSpc>
                <a:spcPct val="90000"/>
              </a:lnSpc>
              <a:spcBef>
                <a:spcPts val="413"/>
              </a:spcBef>
              <a:buClrTx/>
              <a:buFont typeface="+mj-lt"/>
              <a:buAutoNum type="alphaLcPeriod"/>
            </a:pPr>
            <a:r>
              <a:rPr lang="en-US" sz="1700" dirty="0">
                <a:solidFill>
                  <a:prstClr val="black"/>
                </a:solidFill>
                <a:latin typeface="+mj-lt"/>
                <a:cs typeface="Arial" panose="020B0604020202020204" pitchFamily="34" charset="0"/>
              </a:rPr>
              <a:t>Take the Posttest</a:t>
            </a: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After completing the posttest at 80% or above, your certificate will be available for print or download.</a:t>
            </a: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You can return to the site at any time in the future to print your certificate and transcripts at: </a:t>
            </a:r>
            <a:r>
              <a:rPr lang="en-US" sz="1700" dirty="0">
                <a:solidFill>
                  <a:prstClr val="black"/>
                </a:solidFill>
                <a:latin typeface="+mj-lt"/>
                <a:cs typeface="Arial" panose="020B0604020202020204" pitchFamily="34" charset="0"/>
                <a:hlinkClick r:id="rId4"/>
              </a:rPr>
              <a:t>https://www.dhaj7-cepo.com/</a:t>
            </a:r>
            <a:endParaRPr lang="en-US" sz="1700" dirty="0">
              <a:solidFill>
                <a:prstClr val="black"/>
              </a:solidFill>
              <a:latin typeface="+mj-lt"/>
              <a:cs typeface="Arial" panose="020B0604020202020204" pitchFamily="34" charset="0"/>
            </a:endParaRPr>
          </a:p>
          <a:p>
            <a:pPr marL="457162" indent="-457162" defTabSz="754317">
              <a:lnSpc>
                <a:spcPct val="90000"/>
              </a:lnSpc>
              <a:spcBef>
                <a:spcPts val="825"/>
              </a:spcBef>
              <a:buClrTx/>
              <a:buSzTx/>
              <a:buFont typeface="+mj-lt"/>
              <a:buAutoNum type="arabicPeriod"/>
            </a:pPr>
            <a:r>
              <a:rPr lang="en-US" sz="1700" dirty="0">
                <a:solidFill>
                  <a:prstClr val="black"/>
                </a:solidFill>
                <a:latin typeface="+mj-lt"/>
                <a:cs typeface="Arial" panose="020B0604020202020204" pitchFamily="34" charset="0"/>
              </a:rPr>
              <a:t>If you require further support, please contact us at: </a:t>
            </a:r>
            <a:r>
              <a:rPr lang="en-US" sz="1700" dirty="0">
                <a:solidFill>
                  <a:prstClr val="black"/>
                </a:solidFill>
                <a:latin typeface="+mj-lt"/>
                <a:cs typeface="Arial" panose="020B0604020202020204" pitchFamily="34" charset="0"/>
                <a:hlinkClick r:id="rId5"/>
              </a:rPr>
              <a:t>dha.ncr.j7.mbx.cepo-cms-support@health.mil</a:t>
            </a:r>
            <a:r>
              <a:rPr lang="en-US" sz="1700" dirty="0">
                <a:solidFill>
                  <a:prstClr val="black"/>
                </a:solidFill>
                <a:latin typeface="+mj-lt"/>
                <a:cs typeface="Arial" panose="020B0604020202020204" pitchFamily="34" charset="0"/>
              </a:rPr>
              <a:t> </a:t>
            </a:r>
          </a:p>
        </p:txBody>
      </p:sp>
    </p:spTree>
    <p:extLst>
      <p:ext uri="{BB962C8B-B14F-4D97-AF65-F5344CB8AC3E}">
        <p14:creationId xmlns:p14="http://schemas.microsoft.com/office/powerpoint/2010/main" val="3938341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heme/theme1.xml><?xml version="1.0" encoding="utf-8"?>
<a:theme xmlns:a="http://schemas.openxmlformats.org/drawingml/2006/main" name="1_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DHA template 20170514 W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B23A2BA-7A4E-E247-9A76-D21FEDCE3CBD}" vid="{603427E6-5421-6040-BB9F-A5163CFE9CE9}"/>
    </a:ext>
  </a:extLst>
</a:theme>
</file>

<file path=ppt/theme/theme3.xml><?xml version="1.0" encoding="utf-8"?>
<a:theme xmlns:a="http://schemas.openxmlformats.org/drawingml/2006/main" name="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ABE32C2AD5F48B9BD2A4200D8B544" ma:contentTypeVersion="0" ma:contentTypeDescription="Create a new document." ma:contentTypeScope="" ma:versionID="8698f26c2dd0ecf1d94f2e88af26f4b5">
  <xsd:schema xmlns:xsd="http://www.w3.org/2001/XMLSchema" xmlns:xs="http://www.w3.org/2001/XMLSchema" xmlns:p="http://schemas.microsoft.com/office/2006/metadata/properties" xmlns:ns2="544be07d-7465-4746-b40c-f2df032bad02" targetNamespace="http://schemas.microsoft.com/office/2006/metadata/properties" ma:root="true" ma:fieldsID="92637c7f3ac00c926dcfc299c11716d0" ns2:_="">
    <xsd:import namespace="544be07d-7465-4746-b40c-f2df032bad0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be07d-7465-4746-b40c-f2df032bad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44be07d-7465-4746-b40c-f2df032bad02">GDIT-1227932057-4555</_dlc_DocId>
    <_dlc_DocIdUrl xmlns="544be07d-7465-4746-b40c-f2df032bad02">
      <Url>https://spspi.gdit.com/opshcsd/hsg/DCoEEP/_layouts/DocIdRedir.aspx?ID=GDIT-1227932057-4555</Url>
      <Description>GDIT-1227932057-4555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AE49CC-6476-4852-B0F4-BFC12D44E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be07d-7465-4746-b40c-f2df032ba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AD2939-658B-4C5A-8DEF-1DB1A7AAE84F}">
  <ds:schemaRefs>
    <ds:schemaRef ds:uri="http://purl.org/dc/elements/1.1/"/>
    <ds:schemaRef ds:uri="http://schemas.microsoft.com/office/2006/metadata/properties"/>
    <ds:schemaRef ds:uri="http://purl.org/dc/terms/"/>
    <ds:schemaRef ds:uri="544be07d-7465-4746-b40c-f2df032bad0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3249C78-A3DA-43E7-B258-13F4BE958CE6}">
  <ds:schemaRefs>
    <ds:schemaRef ds:uri="http://schemas.microsoft.com/sharepoint/events"/>
  </ds:schemaRefs>
</ds:datastoreItem>
</file>

<file path=customXml/itemProps4.xml><?xml version="1.0" encoding="utf-8"?>
<ds:datastoreItem xmlns:ds="http://schemas.openxmlformats.org/officeDocument/2006/customXml" ds:itemID="{87A31157-3CA3-4E7B-8E2A-1B08267471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3408</TotalTime>
  <Words>238</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Franklin Gothic Book</vt:lpstr>
      <vt:lpstr>Franklin Gothic Medium</vt:lpstr>
      <vt:lpstr>Lucida Sans Unicode</vt:lpstr>
      <vt:lpstr>Wingdings</vt:lpstr>
      <vt:lpstr>1_DHA template 2014-04-22</vt:lpstr>
      <vt:lpstr>18_DHA template 20170514 WCS</vt:lpstr>
      <vt:lpstr>Office Theme</vt:lpstr>
      <vt:lpstr>How to Obtain CE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Dawson, Maureen E</dc:creator>
  <cp:lastModifiedBy>Mckiernan, Catherine A CTR (USA)</cp:lastModifiedBy>
  <cp:revision>58</cp:revision>
  <dcterms:created xsi:type="dcterms:W3CDTF">2019-02-25T10:32:41Z</dcterms:created>
  <dcterms:modified xsi:type="dcterms:W3CDTF">2023-03-03T19:05:36Z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2019-02-14T00:00:00Z</vt:filetime>
  </property>
  <property fmtid="{D5CDD505-2E9C-101B-9397-08002B2CF9AE}" pid="3" name="LastSaved">
    <vt:filetime>2019-02-25T00:00:00Z</vt:filetime>
  </property>
  <property fmtid="{D5CDD505-2E9C-101B-9397-08002B2CF9AE}" pid="4" name="ArticulateGUID">
    <vt:lpwstr>8A07C3AC-D4E9-46A9-9EE8-5F20BD8278C8</vt:lpwstr>
  </property>
  <property fmtid="{D5CDD505-2E9C-101B-9397-08002B2CF9AE}" pid="5" name="ArticulatePath">
    <vt:lpwstr>How to Obtain CE Slide_The Game Changers_4April2019 (1)</vt:lpwstr>
  </property>
  <property fmtid="{D5CDD505-2E9C-101B-9397-08002B2CF9AE}" pid="6" name="ContentTypeId">
    <vt:lpwstr>0x010100556ABE32C2AD5F48B9BD2A4200D8B544</vt:lpwstr>
  </property>
  <property fmtid="{D5CDD505-2E9C-101B-9397-08002B2CF9AE}" pid="7" name="_dlc_DocIdItemGuid">
    <vt:lpwstr>a542cf4a-577a-4856-a684-7acb26e171b6</vt:lpwstr>
  </property>
  <property fmtid="{D5CDD505-2E9C-101B-9397-08002B2CF9AE}" pid="8" name="MSIP_Label_ea60d57e-af5b-4752-ac57-3e4f28ca11dc_Enabled">
    <vt:lpwstr>true</vt:lpwstr>
  </property>
  <property fmtid="{D5CDD505-2E9C-101B-9397-08002B2CF9AE}" pid="9" name="MSIP_Label_ea60d57e-af5b-4752-ac57-3e4f28ca11dc_SetDate">
    <vt:lpwstr>2022-10-26T16:40:07Z</vt:lpwstr>
  </property>
  <property fmtid="{D5CDD505-2E9C-101B-9397-08002B2CF9AE}" pid="10" name="MSIP_Label_ea60d57e-af5b-4752-ac57-3e4f28ca11dc_Method">
    <vt:lpwstr>Standard</vt:lpwstr>
  </property>
  <property fmtid="{D5CDD505-2E9C-101B-9397-08002B2CF9AE}" pid="11" name="MSIP_Label_ea60d57e-af5b-4752-ac57-3e4f28ca11dc_Name">
    <vt:lpwstr>ea60d57e-af5b-4752-ac57-3e4f28ca11dc</vt:lpwstr>
  </property>
  <property fmtid="{D5CDD505-2E9C-101B-9397-08002B2CF9AE}" pid="12" name="MSIP_Label_ea60d57e-af5b-4752-ac57-3e4f28ca11dc_SiteId">
    <vt:lpwstr>36da45f1-dd2c-4d1f-af13-5abe46b99921</vt:lpwstr>
  </property>
  <property fmtid="{D5CDD505-2E9C-101B-9397-08002B2CF9AE}" pid="13" name="MSIP_Label_ea60d57e-af5b-4752-ac57-3e4f28ca11dc_ActionId">
    <vt:lpwstr>75d29b77-e2ee-4252-8e36-75f33284c6f0</vt:lpwstr>
  </property>
  <property fmtid="{D5CDD505-2E9C-101B-9397-08002B2CF9AE}" pid="14" name="MSIP_Label_ea60d57e-af5b-4752-ac57-3e4f28ca11dc_ContentBits">
    <vt:lpwstr>0</vt:lpwstr>
  </property>
</Properties>
</file>