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9" r:id="rId2"/>
  </p:sldIdLst>
  <p:sldSz cx="12344400" cy="8686800"/>
  <p:notesSz cx="6858000" cy="9144000"/>
  <p:defaultTextStyle>
    <a:defPPr>
      <a:defRPr lang="en-US"/>
    </a:defPPr>
    <a:lvl1pPr marL="0" algn="l" defTabSz="1009423" rtl="0" eaLnBrk="1" latinLnBrk="0" hangingPunct="1">
      <a:defRPr sz="1987" kern="1200">
        <a:solidFill>
          <a:schemeClr val="tx1"/>
        </a:solidFill>
        <a:latin typeface="+mn-lt"/>
        <a:ea typeface="+mn-ea"/>
        <a:cs typeface="+mn-cs"/>
      </a:defRPr>
    </a:lvl1pPr>
    <a:lvl2pPr marL="504711" algn="l" defTabSz="1009423" rtl="0" eaLnBrk="1" latinLnBrk="0" hangingPunct="1">
      <a:defRPr sz="1987" kern="1200">
        <a:solidFill>
          <a:schemeClr val="tx1"/>
        </a:solidFill>
        <a:latin typeface="+mn-lt"/>
        <a:ea typeface="+mn-ea"/>
        <a:cs typeface="+mn-cs"/>
      </a:defRPr>
    </a:lvl2pPr>
    <a:lvl3pPr marL="1009423" algn="l" defTabSz="1009423" rtl="0" eaLnBrk="1" latinLnBrk="0" hangingPunct="1">
      <a:defRPr sz="1987" kern="1200">
        <a:solidFill>
          <a:schemeClr val="tx1"/>
        </a:solidFill>
        <a:latin typeface="+mn-lt"/>
        <a:ea typeface="+mn-ea"/>
        <a:cs typeface="+mn-cs"/>
      </a:defRPr>
    </a:lvl3pPr>
    <a:lvl4pPr marL="1514135" algn="l" defTabSz="1009423" rtl="0" eaLnBrk="1" latinLnBrk="0" hangingPunct="1">
      <a:defRPr sz="1987" kern="1200">
        <a:solidFill>
          <a:schemeClr val="tx1"/>
        </a:solidFill>
        <a:latin typeface="+mn-lt"/>
        <a:ea typeface="+mn-ea"/>
        <a:cs typeface="+mn-cs"/>
      </a:defRPr>
    </a:lvl4pPr>
    <a:lvl5pPr marL="2018847" algn="l" defTabSz="1009423" rtl="0" eaLnBrk="1" latinLnBrk="0" hangingPunct="1">
      <a:defRPr sz="1987" kern="1200">
        <a:solidFill>
          <a:schemeClr val="tx1"/>
        </a:solidFill>
        <a:latin typeface="+mn-lt"/>
        <a:ea typeface="+mn-ea"/>
        <a:cs typeface="+mn-cs"/>
      </a:defRPr>
    </a:lvl5pPr>
    <a:lvl6pPr marL="2523559" algn="l" defTabSz="1009423" rtl="0" eaLnBrk="1" latinLnBrk="0" hangingPunct="1">
      <a:defRPr sz="1987" kern="1200">
        <a:solidFill>
          <a:schemeClr val="tx1"/>
        </a:solidFill>
        <a:latin typeface="+mn-lt"/>
        <a:ea typeface="+mn-ea"/>
        <a:cs typeface="+mn-cs"/>
      </a:defRPr>
    </a:lvl6pPr>
    <a:lvl7pPr marL="3028270" algn="l" defTabSz="1009423" rtl="0" eaLnBrk="1" latinLnBrk="0" hangingPunct="1">
      <a:defRPr sz="1987" kern="1200">
        <a:solidFill>
          <a:schemeClr val="tx1"/>
        </a:solidFill>
        <a:latin typeface="+mn-lt"/>
        <a:ea typeface="+mn-ea"/>
        <a:cs typeface="+mn-cs"/>
      </a:defRPr>
    </a:lvl7pPr>
    <a:lvl8pPr marL="3532981" algn="l" defTabSz="1009423" rtl="0" eaLnBrk="1" latinLnBrk="0" hangingPunct="1">
      <a:defRPr sz="1987" kern="1200">
        <a:solidFill>
          <a:schemeClr val="tx1"/>
        </a:solidFill>
        <a:latin typeface="+mn-lt"/>
        <a:ea typeface="+mn-ea"/>
        <a:cs typeface="+mn-cs"/>
      </a:defRPr>
    </a:lvl8pPr>
    <a:lvl9pPr marL="4037693" algn="l" defTabSz="1009423" rtl="0" eaLnBrk="1" latinLnBrk="0" hangingPunct="1">
      <a:defRPr sz="198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A45801B-9641-3B41-9525-BC6086C4F671}" v="5" dt="2025-05-30T21:38:19.3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4" autoAdjust="0"/>
    <p:restoredTop sz="96327"/>
  </p:normalViewPr>
  <p:slideViewPr>
    <p:cSldViewPr snapToGrid="0">
      <p:cViewPr varScale="1">
        <p:scale>
          <a:sx n="94" d="100"/>
          <a:sy n="94" d="100"/>
        </p:scale>
        <p:origin x="171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smine Adams" userId="a346aa42-8ad0-4f73-b888-69a28f8c6700" providerId="ADAL" clId="{CA45801B-9641-3B41-9525-BC6086C4F671}"/>
    <pc:docChg chg="undo custSel modSld modMainMaster">
      <pc:chgData name="Jasmine Adams" userId="a346aa42-8ad0-4f73-b888-69a28f8c6700" providerId="ADAL" clId="{CA45801B-9641-3B41-9525-BC6086C4F671}" dt="2025-06-02T12:58:39.208" v="235" actId="108"/>
      <pc:docMkLst>
        <pc:docMk/>
      </pc:docMkLst>
      <pc:sldChg chg="addSp delSp modSp mod">
        <pc:chgData name="Jasmine Adams" userId="a346aa42-8ad0-4f73-b888-69a28f8c6700" providerId="ADAL" clId="{CA45801B-9641-3B41-9525-BC6086C4F671}" dt="2025-06-02T12:58:39.208" v="235" actId="108"/>
        <pc:sldMkLst>
          <pc:docMk/>
          <pc:sldMk cId="894268480" sldId="279"/>
        </pc:sldMkLst>
        <pc:spChg chg="mod">
          <ac:chgData name="Jasmine Adams" userId="a346aa42-8ad0-4f73-b888-69a28f8c6700" providerId="ADAL" clId="{CA45801B-9641-3B41-9525-BC6086C4F671}" dt="2025-05-30T20:38:17.600" v="61" actId="1035"/>
          <ac:spMkLst>
            <pc:docMk/>
            <pc:sldMk cId="894268480" sldId="279"/>
            <ac:spMk id="2" creationId="{548C6404-227D-F967-269D-A5A2D03F0803}"/>
          </ac:spMkLst>
        </pc:spChg>
        <pc:spChg chg="mod">
          <ac:chgData name="Jasmine Adams" userId="a346aa42-8ad0-4f73-b888-69a28f8c6700" providerId="ADAL" clId="{CA45801B-9641-3B41-9525-BC6086C4F671}" dt="2025-05-30T20:39:23.716" v="93" actId="2711"/>
          <ac:spMkLst>
            <pc:docMk/>
            <pc:sldMk cId="894268480" sldId="279"/>
            <ac:spMk id="15" creationId="{7D6CF4E3-D0C5-472E-85A0-12DBA9871253}"/>
          </ac:spMkLst>
        </pc:spChg>
        <pc:spChg chg="mod">
          <ac:chgData name="Jasmine Adams" userId="a346aa42-8ad0-4f73-b888-69a28f8c6700" providerId="ADAL" clId="{CA45801B-9641-3B41-9525-BC6086C4F671}" dt="2025-05-31T16:34:56.516" v="232" actId="20577"/>
          <ac:spMkLst>
            <pc:docMk/>
            <pc:sldMk cId="894268480" sldId="279"/>
            <ac:spMk id="16" creationId="{B176DF3B-E903-4027-99CA-5CF0010D3C80}"/>
          </ac:spMkLst>
        </pc:spChg>
        <pc:spChg chg="mod">
          <ac:chgData name="Jasmine Adams" userId="a346aa42-8ad0-4f73-b888-69a28f8c6700" providerId="ADAL" clId="{CA45801B-9641-3B41-9525-BC6086C4F671}" dt="2025-05-30T20:39:35.357" v="96" actId="20577"/>
          <ac:spMkLst>
            <pc:docMk/>
            <pc:sldMk cId="894268480" sldId="279"/>
            <ac:spMk id="17" creationId="{64C4A363-6903-47CA-AF80-AF88F8A7CCE8}"/>
          </ac:spMkLst>
        </pc:spChg>
        <pc:spChg chg="mod">
          <ac:chgData name="Jasmine Adams" userId="a346aa42-8ad0-4f73-b888-69a28f8c6700" providerId="ADAL" clId="{CA45801B-9641-3B41-9525-BC6086C4F671}" dt="2025-05-30T21:38:32.975" v="216" actId="1036"/>
          <ac:spMkLst>
            <pc:docMk/>
            <pc:sldMk cId="894268480" sldId="279"/>
            <ac:spMk id="18" creationId="{DE8B17A6-A0A9-4676-B019-FFDAE10B838D}"/>
          </ac:spMkLst>
        </pc:spChg>
        <pc:spChg chg="mod">
          <ac:chgData name="Jasmine Adams" userId="a346aa42-8ad0-4f73-b888-69a28f8c6700" providerId="ADAL" clId="{CA45801B-9641-3B41-9525-BC6086C4F671}" dt="2025-05-30T21:38:32.975" v="216" actId="1036"/>
          <ac:spMkLst>
            <pc:docMk/>
            <pc:sldMk cId="894268480" sldId="279"/>
            <ac:spMk id="19" creationId="{1F9D76B3-A240-4788-84AA-90692D3EFA0D}"/>
          </ac:spMkLst>
        </pc:spChg>
        <pc:spChg chg="mod">
          <ac:chgData name="Jasmine Adams" userId="a346aa42-8ad0-4f73-b888-69a28f8c6700" providerId="ADAL" clId="{CA45801B-9641-3B41-9525-BC6086C4F671}" dt="2025-06-02T12:58:39.208" v="235" actId="108"/>
          <ac:spMkLst>
            <pc:docMk/>
            <pc:sldMk cId="894268480" sldId="279"/>
            <ac:spMk id="20" creationId="{D6034EBC-37AC-EE1A-F93E-EC30A0DDC299}"/>
          </ac:spMkLst>
        </pc:spChg>
        <pc:spChg chg="mod">
          <ac:chgData name="Jasmine Adams" userId="a346aa42-8ad0-4f73-b888-69a28f8c6700" providerId="ADAL" clId="{CA45801B-9641-3B41-9525-BC6086C4F671}" dt="2025-06-02T12:58:29.101" v="234" actId="2711"/>
          <ac:spMkLst>
            <pc:docMk/>
            <pc:sldMk cId="894268480" sldId="279"/>
            <ac:spMk id="21" creationId="{0A802260-B710-D666-9F14-99A6CA76A4D7}"/>
          </ac:spMkLst>
        </pc:spChg>
        <pc:spChg chg="mod">
          <ac:chgData name="Jasmine Adams" userId="a346aa42-8ad0-4f73-b888-69a28f8c6700" providerId="ADAL" clId="{CA45801B-9641-3B41-9525-BC6086C4F671}" dt="2025-05-31T16:34:37.894" v="230" actId="948"/>
          <ac:spMkLst>
            <pc:docMk/>
            <pc:sldMk cId="894268480" sldId="279"/>
            <ac:spMk id="22" creationId="{5FA9B8F0-6D26-23F9-411D-B9BB04B7DA88}"/>
          </ac:spMkLst>
        </pc:spChg>
        <pc:spChg chg="mod">
          <ac:chgData name="Jasmine Adams" userId="a346aa42-8ad0-4f73-b888-69a28f8c6700" providerId="ADAL" clId="{CA45801B-9641-3B41-9525-BC6086C4F671}" dt="2025-05-31T16:34:08.451" v="226" actId="2711"/>
          <ac:spMkLst>
            <pc:docMk/>
            <pc:sldMk cId="894268480" sldId="279"/>
            <ac:spMk id="23" creationId="{E1E83983-8B89-43AF-9519-E5C37D249FD0}"/>
          </ac:spMkLst>
        </pc:spChg>
        <pc:grpChg chg="add mod">
          <ac:chgData name="Jasmine Adams" userId="a346aa42-8ad0-4f73-b888-69a28f8c6700" providerId="ADAL" clId="{CA45801B-9641-3B41-9525-BC6086C4F671}" dt="2025-05-30T20:41:15.904" v="128" actId="1035"/>
          <ac:grpSpMkLst>
            <pc:docMk/>
            <pc:sldMk cId="894268480" sldId="279"/>
            <ac:grpSpMk id="3" creationId="{5D691D8C-EBDD-C7A4-3AC6-945FD95E5163}"/>
          </ac:grpSpMkLst>
        </pc:grpChg>
      </pc:sldChg>
      <pc:sldMasterChg chg="modSp modSldLayout">
        <pc:chgData name="Jasmine Adams" userId="a346aa42-8ad0-4f73-b888-69a28f8c6700" providerId="ADAL" clId="{CA45801B-9641-3B41-9525-BC6086C4F671}" dt="2025-05-31T16:10:28.680" v="223" actId="14100"/>
        <pc:sldMasterMkLst>
          <pc:docMk/>
          <pc:sldMasterMk cId="742044284" sldId="2147483660"/>
        </pc:sldMasterMkLst>
        <pc:spChg chg="mod">
          <ac:chgData name="Jasmine Adams" userId="a346aa42-8ad0-4f73-b888-69a28f8c6700" providerId="ADAL" clId="{CA45801B-9641-3B41-9525-BC6086C4F671}" dt="2025-05-30T20:38:11.740" v="44"/>
          <ac:spMkLst>
            <pc:docMk/>
            <pc:sldMasterMk cId="742044284" sldId="2147483660"/>
            <ac:spMk id="2" creationId="{00000000-0000-0000-0000-000000000000}"/>
          </ac:spMkLst>
        </pc:spChg>
        <pc:spChg chg="mod">
          <ac:chgData name="Jasmine Adams" userId="a346aa42-8ad0-4f73-b888-69a28f8c6700" providerId="ADAL" clId="{CA45801B-9641-3B41-9525-BC6086C4F671}" dt="2025-05-30T20:38:11.740" v="44"/>
          <ac:spMkLst>
            <pc:docMk/>
            <pc:sldMasterMk cId="742044284" sldId="2147483660"/>
            <ac:spMk id="3" creationId="{00000000-0000-0000-0000-000000000000}"/>
          </ac:spMkLst>
        </pc:spChg>
        <pc:spChg chg="mod">
          <ac:chgData name="Jasmine Adams" userId="a346aa42-8ad0-4f73-b888-69a28f8c6700" providerId="ADAL" clId="{CA45801B-9641-3B41-9525-BC6086C4F671}" dt="2025-05-30T20:38:11.740" v="44"/>
          <ac:spMkLst>
            <pc:docMk/>
            <pc:sldMasterMk cId="742044284" sldId="2147483660"/>
            <ac:spMk id="4" creationId="{A299400C-0AA0-C00B-6CC1-B550E75326F6}"/>
          </ac:spMkLst>
        </pc:spChg>
        <pc:spChg chg="mod">
          <ac:chgData name="Jasmine Adams" userId="a346aa42-8ad0-4f73-b888-69a28f8c6700" providerId="ADAL" clId="{CA45801B-9641-3B41-9525-BC6086C4F671}" dt="2025-05-30T20:38:11.740" v="44"/>
          <ac:spMkLst>
            <pc:docMk/>
            <pc:sldMasterMk cId="742044284" sldId="2147483660"/>
            <ac:spMk id="7" creationId="{A506E65C-B97F-9E4D-7064-D587C6584AFD}"/>
          </ac:spMkLst>
        </pc:spChg>
        <pc:spChg chg="mod">
          <ac:chgData name="Jasmine Adams" userId="a346aa42-8ad0-4f73-b888-69a28f8c6700" providerId="ADAL" clId="{CA45801B-9641-3B41-9525-BC6086C4F671}" dt="2025-05-30T20:38:11.740" v="44"/>
          <ac:spMkLst>
            <pc:docMk/>
            <pc:sldMasterMk cId="742044284" sldId="2147483660"/>
            <ac:spMk id="8" creationId="{F9333DF3-86EF-1D1C-28A0-0EAEDF643E54}"/>
          </ac:spMkLst>
        </pc:spChg>
        <pc:sldLayoutChg chg="modSp">
          <pc:chgData name="Jasmine Adams" userId="a346aa42-8ad0-4f73-b888-69a28f8c6700" providerId="ADAL" clId="{CA45801B-9641-3B41-9525-BC6086C4F671}" dt="2025-05-30T20:38:11.740" v="44"/>
          <pc:sldLayoutMkLst>
            <pc:docMk/>
            <pc:sldMasterMk cId="742044284" sldId="2147483660"/>
            <pc:sldLayoutMk cId="1114328103" sldId="2147483661"/>
          </pc:sldLayoutMkLst>
          <pc:spChg chg="mod">
            <ac:chgData name="Jasmine Adams" userId="a346aa42-8ad0-4f73-b888-69a28f8c6700" providerId="ADAL" clId="{CA45801B-9641-3B41-9525-BC6086C4F671}" dt="2025-05-30T20:38:11.740" v="44"/>
            <ac:spMkLst>
              <pc:docMk/>
              <pc:sldMasterMk cId="742044284" sldId="2147483660"/>
              <pc:sldLayoutMk cId="1114328103" sldId="2147483661"/>
              <ac:spMk id="2" creationId="{00000000-0000-0000-0000-000000000000}"/>
            </ac:spMkLst>
          </pc:spChg>
          <pc:spChg chg="mod">
            <ac:chgData name="Jasmine Adams" userId="a346aa42-8ad0-4f73-b888-69a28f8c6700" providerId="ADAL" clId="{CA45801B-9641-3B41-9525-BC6086C4F671}" dt="2025-05-30T20:38:11.740" v="44"/>
            <ac:spMkLst>
              <pc:docMk/>
              <pc:sldMasterMk cId="742044284" sldId="2147483660"/>
              <pc:sldLayoutMk cId="1114328103" sldId="2147483661"/>
              <ac:spMk id="3" creationId="{00000000-0000-0000-0000-000000000000}"/>
            </ac:spMkLst>
          </pc:spChg>
          <pc:picChg chg="mod">
            <ac:chgData name="Jasmine Adams" userId="a346aa42-8ad0-4f73-b888-69a28f8c6700" providerId="ADAL" clId="{CA45801B-9641-3B41-9525-BC6086C4F671}" dt="2025-05-30T20:38:11.740" v="44"/>
            <ac:picMkLst>
              <pc:docMk/>
              <pc:sldMasterMk cId="742044284" sldId="2147483660"/>
              <pc:sldLayoutMk cId="1114328103" sldId="2147483661"/>
              <ac:picMk id="5" creationId="{D50AAE7B-2E62-E348-E45F-EF370809AED6}"/>
            </ac:picMkLst>
          </pc:picChg>
        </pc:sldLayoutChg>
        <pc:sldLayoutChg chg="modSp mod">
          <pc:chgData name="Jasmine Adams" userId="a346aa42-8ad0-4f73-b888-69a28f8c6700" providerId="ADAL" clId="{CA45801B-9641-3B41-9525-BC6086C4F671}" dt="2025-05-31T16:10:28.680" v="223" actId="14100"/>
          <pc:sldLayoutMkLst>
            <pc:docMk/>
            <pc:sldMasterMk cId="742044284" sldId="2147483660"/>
            <pc:sldLayoutMk cId="3417840275" sldId="2147483662"/>
          </pc:sldLayoutMkLst>
          <pc:spChg chg="mod">
            <ac:chgData name="Jasmine Adams" userId="a346aa42-8ad0-4f73-b888-69a28f8c6700" providerId="ADAL" clId="{CA45801B-9641-3B41-9525-BC6086C4F671}" dt="2025-05-30T20:38:11.740" v="44"/>
            <ac:spMkLst>
              <pc:docMk/>
              <pc:sldMasterMk cId="742044284" sldId="2147483660"/>
              <pc:sldLayoutMk cId="3417840275" sldId="2147483662"/>
              <ac:spMk id="2" creationId="{00000000-0000-0000-0000-000000000000}"/>
            </ac:spMkLst>
          </pc:spChg>
          <pc:spChg chg="mod">
            <ac:chgData name="Jasmine Adams" userId="a346aa42-8ad0-4f73-b888-69a28f8c6700" providerId="ADAL" clId="{CA45801B-9641-3B41-9525-BC6086C4F671}" dt="2025-05-30T20:38:11.740" v="44"/>
            <ac:spMkLst>
              <pc:docMk/>
              <pc:sldMasterMk cId="742044284" sldId="2147483660"/>
              <pc:sldLayoutMk cId="3417840275" sldId="2147483662"/>
              <ac:spMk id="3" creationId="{00000000-0000-0000-0000-000000000000}"/>
            </ac:spMkLst>
          </pc:spChg>
          <pc:spChg chg="mod">
            <ac:chgData name="Jasmine Adams" userId="a346aa42-8ad0-4f73-b888-69a28f8c6700" providerId="ADAL" clId="{CA45801B-9641-3B41-9525-BC6086C4F671}" dt="2025-05-30T20:38:11.740" v="44"/>
            <ac:spMkLst>
              <pc:docMk/>
              <pc:sldMasterMk cId="742044284" sldId="2147483660"/>
              <pc:sldLayoutMk cId="3417840275" sldId="2147483662"/>
              <ac:spMk id="4" creationId="{00000000-0000-0000-0000-000000000000}"/>
            </ac:spMkLst>
          </pc:spChg>
          <pc:spChg chg="mod">
            <ac:chgData name="Jasmine Adams" userId="a346aa42-8ad0-4f73-b888-69a28f8c6700" providerId="ADAL" clId="{CA45801B-9641-3B41-9525-BC6086C4F671}" dt="2025-05-30T20:38:11.740" v="44"/>
            <ac:spMkLst>
              <pc:docMk/>
              <pc:sldMasterMk cId="742044284" sldId="2147483660"/>
              <pc:sldLayoutMk cId="3417840275" sldId="2147483662"/>
              <ac:spMk id="5" creationId="{AB9BEDD3-8903-B54C-F3D5-F1AE338A1051}"/>
            </ac:spMkLst>
          </pc:spChg>
          <pc:grpChg chg="mod">
            <ac:chgData name="Jasmine Adams" userId="a346aa42-8ad0-4f73-b888-69a28f8c6700" providerId="ADAL" clId="{CA45801B-9641-3B41-9525-BC6086C4F671}" dt="2025-05-30T20:38:11.740" v="44"/>
            <ac:grpSpMkLst>
              <pc:docMk/>
              <pc:sldMasterMk cId="742044284" sldId="2147483660"/>
              <pc:sldLayoutMk cId="3417840275" sldId="2147483662"/>
              <ac:grpSpMk id="17" creationId="{00000000-0000-0000-0000-000000000000}"/>
            </ac:grpSpMkLst>
          </pc:grpChg>
          <pc:picChg chg="mod">
            <ac:chgData name="Jasmine Adams" userId="a346aa42-8ad0-4f73-b888-69a28f8c6700" providerId="ADAL" clId="{CA45801B-9641-3B41-9525-BC6086C4F671}" dt="2025-05-31T16:10:28.680" v="223" actId="14100"/>
            <ac:picMkLst>
              <pc:docMk/>
              <pc:sldMasterMk cId="742044284" sldId="2147483660"/>
              <pc:sldLayoutMk cId="3417840275" sldId="2147483662"/>
              <ac:picMk id="7" creationId="{ECEC1E4A-5491-DCAD-FD06-F3C486959710}"/>
            </ac:picMkLst>
          </pc:picChg>
          <pc:picChg chg="mod">
            <ac:chgData name="Jasmine Adams" userId="a346aa42-8ad0-4f73-b888-69a28f8c6700" providerId="ADAL" clId="{CA45801B-9641-3B41-9525-BC6086C4F671}" dt="2025-05-31T16:10:15.338" v="220" actId="14100"/>
            <ac:picMkLst>
              <pc:docMk/>
              <pc:sldMasterMk cId="742044284" sldId="2147483660"/>
              <pc:sldLayoutMk cId="3417840275" sldId="2147483662"/>
              <ac:picMk id="9" creationId="{20666C73-1D0B-5BF5-5C82-70AB035D8AE8}"/>
            </ac:picMkLst>
          </pc:picChg>
          <pc:cxnChg chg="mod">
            <ac:chgData name="Jasmine Adams" userId="a346aa42-8ad0-4f73-b888-69a28f8c6700" providerId="ADAL" clId="{CA45801B-9641-3B41-9525-BC6086C4F671}" dt="2025-05-30T20:38:11.740" v="44"/>
            <ac:cxnSpMkLst>
              <pc:docMk/>
              <pc:sldMasterMk cId="742044284" sldId="2147483660"/>
              <pc:sldLayoutMk cId="3417840275" sldId="2147483662"/>
              <ac:cxnSpMk id="18" creationId="{00000000-0000-0000-0000-000000000000}"/>
            </ac:cxnSpMkLst>
          </pc:cxnChg>
          <pc:cxnChg chg="mod">
            <ac:chgData name="Jasmine Adams" userId="a346aa42-8ad0-4f73-b888-69a28f8c6700" providerId="ADAL" clId="{CA45801B-9641-3B41-9525-BC6086C4F671}" dt="2025-05-30T20:38:11.740" v="44"/>
            <ac:cxnSpMkLst>
              <pc:docMk/>
              <pc:sldMasterMk cId="742044284" sldId="2147483660"/>
              <pc:sldLayoutMk cId="3417840275" sldId="2147483662"/>
              <ac:cxnSpMk id="21" creationId="{00000000-0000-0000-0000-000000000000}"/>
            </ac:cxnSpMkLst>
          </pc:cxnChg>
          <pc:cxnChg chg="mod">
            <ac:chgData name="Jasmine Adams" userId="a346aa42-8ad0-4f73-b888-69a28f8c6700" providerId="ADAL" clId="{CA45801B-9641-3B41-9525-BC6086C4F671}" dt="2025-05-30T20:38:11.740" v="44"/>
            <ac:cxnSpMkLst>
              <pc:docMk/>
              <pc:sldMasterMk cId="742044284" sldId="2147483660"/>
              <pc:sldLayoutMk cId="3417840275" sldId="2147483662"/>
              <ac:cxnSpMk id="34" creationId="{00000000-0000-0000-0000-000000000000}"/>
            </ac:cxnSpMkLst>
          </pc:cxnChg>
        </pc:sldLayoutChg>
        <pc:sldLayoutChg chg="modSp">
          <pc:chgData name="Jasmine Adams" userId="a346aa42-8ad0-4f73-b888-69a28f8c6700" providerId="ADAL" clId="{CA45801B-9641-3B41-9525-BC6086C4F671}" dt="2025-05-30T20:38:11.740" v="44"/>
          <pc:sldLayoutMkLst>
            <pc:docMk/>
            <pc:sldMasterMk cId="742044284" sldId="2147483660"/>
            <pc:sldLayoutMk cId="2506203789" sldId="2147483663"/>
          </pc:sldLayoutMkLst>
          <pc:spChg chg="mod">
            <ac:chgData name="Jasmine Adams" userId="a346aa42-8ad0-4f73-b888-69a28f8c6700" providerId="ADAL" clId="{CA45801B-9641-3B41-9525-BC6086C4F671}" dt="2025-05-30T20:38:11.740" v="44"/>
            <ac:spMkLst>
              <pc:docMk/>
              <pc:sldMasterMk cId="742044284" sldId="2147483660"/>
              <pc:sldLayoutMk cId="2506203789" sldId="2147483663"/>
              <ac:spMk id="2" creationId="{CF247BE4-2EA5-1906-BF78-D5D6CAE03C4A}"/>
            </ac:spMkLst>
          </pc:spChg>
          <pc:spChg chg="mod">
            <ac:chgData name="Jasmine Adams" userId="a346aa42-8ad0-4f73-b888-69a28f8c6700" providerId="ADAL" clId="{CA45801B-9641-3B41-9525-BC6086C4F671}" dt="2025-05-30T20:38:11.740" v="44"/>
            <ac:spMkLst>
              <pc:docMk/>
              <pc:sldMasterMk cId="742044284" sldId="2147483660"/>
              <pc:sldLayoutMk cId="2506203789" sldId="2147483663"/>
              <ac:spMk id="3" creationId="{00000000-0000-0000-0000-000000000000}"/>
            </ac:spMkLst>
          </pc:spChg>
          <pc:spChg chg="mod">
            <ac:chgData name="Jasmine Adams" userId="a346aa42-8ad0-4f73-b888-69a28f8c6700" providerId="ADAL" clId="{CA45801B-9641-3B41-9525-BC6086C4F671}" dt="2025-05-30T20:38:11.740" v="44"/>
            <ac:spMkLst>
              <pc:docMk/>
              <pc:sldMasterMk cId="742044284" sldId="2147483660"/>
              <pc:sldLayoutMk cId="2506203789" sldId="2147483663"/>
              <ac:spMk id="4" creationId="{00000000-0000-0000-0000-000000000000}"/>
            </ac:spMkLst>
          </pc:spChg>
          <pc:spChg chg="mod">
            <ac:chgData name="Jasmine Adams" userId="a346aa42-8ad0-4f73-b888-69a28f8c6700" providerId="ADAL" clId="{CA45801B-9641-3B41-9525-BC6086C4F671}" dt="2025-05-30T20:38:11.740" v="44"/>
            <ac:spMkLst>
              <pc:docMk/>
              <pc:sldMasterMk cId="742044284" sldId="2147483660"/>
              <pc:sldLayoutMk cId="2506203789" sldId="2147483663"/>
              <ac:spMk id="8" creationId="{41396AF9-CE6F-FF8A-4684-80CDE7014AC7}"/>
            </ac:spMkLst>
          </pc:spChg>
          <pc:spChg chg="mod">
            <ac:chgData name="Jasmine Adams" userId="a346aa42-8ad0-4f73-b888-69a28f8c6700" providerId="ADAL" clId="{CA45801B-9641-3B41-9525-BC6086C4F671}" dt="2025-05-30T20:38:11.740" v="44"/>
            <ac:spMkLst>
              <pc:docMk/>
              <pc:sldMasterMk cId="742044284" sldId="2147483660"/>
              <pc:sldLayoutMk cId="2506203789" sldId="2147483663"/>
              <ac:spMk id="11" creationId="{43A030CB-5CED-0C6E-490E-C80F2E0A85FE}"/>
            </ac:spMkLst>
          </pc:spChg>
          <pc:grpChg chg="mod">
            <ac:chgData name="Jasmine Adams" userId="a346aa42-8ad0-4f73-b888-69a28f8c6700" providerId="ADAL" clId="{CA45801B-9641-3B41-9525-BC6086C4F671}" dt="2025-05-30T20:38:11.740" v="44"/>
            <ac:grpSpMkLst>
              <pc:docMk/>
              <pc:sldMasterMk cId="742044284" sldId="2147483660"/>
              <pc:sldLayoutMk cId="2506203789" sldId="2147483663"/>
              <ac:grpSpMk id="7" creationId="{98396404-D14F-E6AE-1B6B-704A4CF45D08}"/>
            </ac:grpSpMkLst>
          </pc:grpChg>
          <pc:picChg chg="mod">
            <ac:chgData name="Jasmine Adams" userId="a346aa42-8ad0-4f73-b888-69a28f8c6700" providerId="ADAL" clId="{CA45801B-9641-3B41-9525-BC6086C4F671}" dt="2025-05-30T20:38:11.740" v="44"/>
            <ac:picMkLst>
              <pc:docMk/>
              <pc:sldMasterMk cId="742044284" sldId="2147483660"/>
              <pc:sldLayoutMk cId="2506203789" sldId="2147483663"/>
              <ac:picMk id="5" creationId="{91E3C7EE-B9BA-1397-3639-AC2FB3238682}"/>
            </ac:picMkLst>
          </pc:picChg>
          <pc:picChg chg="mod">
            <ac:chgData name="Jasmine Adams" userId="a346aa42-8ad0-4f73-b888-69a28f8c6700" providerId="ADAL" clId="{CA45801B-9641-3B41-9525-BC6086C4F671}" dt="2025-05-30T20:38:11.740" v="44"/>
            <ac:picMkLst>
              <pc:docMk/>
              <pc:sldMasterMk cId="742044284" sldId="2147483660"/>
              <pc:sldLayoutMk cId="2506203789" sldId="2147483663"/>
              <ac:picMk id="6" creationId="{4349BF03-08E7-EBE5-6BD8-FB4ED250A375}"/>
            </ac:picMkLst>
          </pc:picChg>
          <pc:cxnChg chg="mod">
            <ac:chgData name="Jasmine Adams" userId="a346aa42-8ad0-4f73-b888-69a28f8c6700" providerId="ADAL" clId="{CA45801B-9641-3B41-9525-BC6086C4F671}" dt="2025-05-30T20:38:11.740" v="44"/>
            <ac:cxnSpMkLst>
              <pc:docMk/>
              <pc:sldMasterMk cId="742044284" sldId="2147483660"/>
              <pc:sldLayoutMk cId="2506203789" sldId="2147483663"/>
              <ac:cxnSpMk id="23" creationId="{ABB1135E-FC63-801B-A981-1FECDBEBE9DB}"/>
            </ac:cxnSpMkLst>
          </pc:cxnChg>
          <pc:cxnChg chg="mod">
            <ac:chgData name="Jasmine Adams" userId="a346aa42-8ad0-4f73-b888-69a28f8c6700" providerId="ADAL" clId="{CA45801B-9641-3B41-9525-BC6086C4F671}" dt="2025-05-30T20:38:11.740" v="44"/>
            <ac:cxnSpMkLst>
              <pc:docMk/>
              <pc:sldMasterMk cId="742044284" sldId="2147483660"/>
              <pc:sldLayoutMk cId="2506203789" sldId="2147483663"/>
              <ac:cxnSpMk id="30" creationId="{02D9B5F5-968C-FEE4-C61D-A94333E5A87F}"/>
            </ac:cxnSpMkLst>
          </pc:cxnChg>
        </pc:sldLayoutChg>
        <pc:sldLayoutChg chg="modSp">
          <pc:chgData name="Jasmine Adams" userId="a346aa42-8ad0-4f73-b888-69a28f8c6700" providerId="ADAL" clId="{CA45801B-9641-3B41-9525-BC6086C4F671}" dt="2025-05-30T20:38:11.740" v="44"/>
          <pc:sldLayoutMkLst>
            <pc:docMk/>
            <pc:sldMasterMk cId="742044284" sldId="2147483660"/>
            <pc:sldLayoutMk cId="709016741" sldId="2147483664"/>
          </pc:sldLayoutMkLst>
          <pc:spChg chg="mod">
            <ac:chgData name="Jasmine Adams" userId="a346aa42-8ad0-4f73-b888-69a28f8c6700" providerId="ADAL" clId="{CA45801B-9641-3B41-9525-BC6086C4F671}" dt="2025-05-30T20:38:11.740" v="44"/>
            <ac:spMkLst>
              <pc:docMk/>
              <pc:sldMasterMk cId="742044284" sldId="2147483660"/>
              <pc:sldLayoutMk cId="709016741" sldId="2147483664"/>
              <ac:spMk id="2" creationId="{EC5A6695-F927-0740-552D-0BCF41B15788}"/>
            </ac:spMkLst>
          </pc:spChg>
          <pc:spChg chg="mod">
            <ac:chgData name="Jasmine Adams" userId="a346aa42-8ad0-4f73-b888-69a28f8c6700" providerId="ADAL" clId="{CA45801B-9641-3B41-9525-BC6086C4F671}" dt="2025-05-30T20:38:11.740" v="44"/>
            <ac:spMkLst>
              <pc:docMk/>
              <pc:sldMasterMk cId="742044284" sldId="2147483660"/>
              <pc:sldLayoutMk cId="709016741" sldId="2147483664"/>
              <ac:spMk id="4" creationId="{4AEC41EA-67D2-83EE-D3C3-D5FD711B584C}"/>
            </ac:spMkLst>
          </pc:spChg>
          <pc:spChg chg="mod">
            <ac:chgData name="Jasmine Adams" userId="a346aa42-8ad0-4f73-b888-69a28f8c6700" providerId="ADAL" clId="{CA45801B-9641-3B41-9525-BC6086C4F671}" dt="2025-05-30T20:38:11.740" v="44"/>
            <ac:spMkLst>
              <pc:docMk/>
              <pc:sldMasterMk cId="742044284" sldId="2147483660"/>
              <pc:sldLayoutMk cId="709016741" sldId="2147483664"/>
              <ac:spMk id="17" creationId="{3D3A14E2-9E68-A847-A599-D3C2FDD49C68}"/>
            </ac:spMkLst>
          </pc:spChg>
          <pc:grpChg chg="mod">
            <ac:chgData name="Jasmine Adams" userId="a346aa42-8ad0-4f73-b888-69a28f8c6700" providerId="ADAL" clId="{CA45801B-9641-3B41-9525-BC6086C4F671}" dt="2025-05-30T20:38:11.740" v="44"/>
            <ac:grpSpMkLst>
              <pc:docMk/>
              <pc:sldMasterMk cId="742044284" sldId="2147483660"/>
              <pc:sldLayoutMk cId="709016741" sldId="2147483664"/>
              <ac:grpSpMk id="16" creationId="{4B692977-F390-DAA7-FBC2-6DC2D2821BE5}"/>
            </ac:grpSpMkLst>
          </pc:grpChg>
          <pc:picChg chg="mod">
            <ac:chgData name="Jasmine Adams" userId="a346aa42-8ad0-4f73-b888-69a28f8c6700" providerId="ADAL" clId="{CA45801B-9641-3B41-9525-BC6086C4F671}" dt="2025-05-30T20:38:11.740" v="44"/>
            <ac:picMkLst>
              <pc:docMk/>
              <pc:sldMasterMk cId="742044284" sldId="2147483660"/>
              <pc:sldLayoutMk cId="709016741" sldId="2147483664"/>
              <ac:picMk id="3" creationId="{DC774063-F388-C7F9-19E3-8B80C24E323C}"/>
            </ac:picMkLst>
          </pc:picChg>
          <pc:picChg chg="mod">
            <ac:chgData name="Jasmine Adams" userId="a346aa42-8ad0-4f73-b888-69a28f8c6700" providerId="ADAL" clId="{CA45801B-9641-3B41-9525-BC6086C4F671}" dt="2025-05-30T20:38:11.740" v="44"/>
            <ac:picMkLst>
              <pc:docMk/>
              <pc:sldMasterMk cId="742044284" sldId="2147483660"/>
              <pc:sldLayoutMk cId="709016741" sldId="2147483664"/>
              <ac:picMk id="9" creationId="{B40181C6-E21B-C36B-B0DC-44BEC00C1010}"/>
            </ac:picMkLst>
          </pc:picChg>
          <pc:cxnChg chg="mod">
            <ac:chgData name="Jasmine Adams" userId="a346aa42-8ad0-4f73-b888-69a28f8c6700" providerId="ADAL" clId="{CA45801B-9641-3B41-9525-BC6086C4F671}" dt="2025-05-30T20:38:11.740" v="44"/>
            <ac:cxnSpMkLst>
              <pc:docMk/>
              <pc:sldMasterMk cId="742044284" sldId="2147483660"/>
              <pc:sldLayoutMk cId="709016741" sldId="2147483664"/>
              <ac:cxnSpMk id="23" creationId="{80C11B44-1896-59D5-4D99-975DC384D13A}"/>
            </ac:cxnSpMkLst>
          </pc:cxnChg>
          <pc:cxnChg chg="mod">
            <ac:chgData name="Jasmine Adams" userId="a346aa42-8ad0-4f73-b888-69a28f8c6700" providerId="ADAL" clId="{CA45801B-9641-3B41-9525-BC6086C4F671}" dt="2025-05-30T20:38:11.740" v="44"/>
            <ac:cxnSpMkLst>
              <pc:docMk/>
              <pc:sldMasterMk cId="742044284" sldId="2147483660"/>
              <pc:sldLayoutMk cId="709016741" sldId="2147483664"/>
              <ac:cxnSpMk id="25" creationId="{1CE5779A-0FC6-3DE2-2AC2-1B2567F7904B}"/>
            </ac:cxnSpMkLst>
          </pc:cxnChg>
          <pc:cxnChg chg="mod">
            <ac:chgData name="Jasmine Adams" userId="a346aa42-8ad0-4f73-b888-69a28f8c6700" providerId="ADAL" clId="{CA45801B-9641-3B41-9525-BC6086C4F671}" dt="2025-05-30T20:38:11.740" v="44"/>
            <ac:cxnSpMkLst>
              <pc:docMk/>
              <pc:sldMasterMk cId="742044284" sldId="2147483660"/>
              <pc:sldLayoutMk cId="709016741" sldId="2147483664"/>
              <ac:cxnSpMk id="27" creationId="{7F38AF28-07F9-B311-CD7E-F52616079ED8}"/>
            </ac:cxnSpMkLst>
          </pc:cxnChg>
          <pc:cxnChg chg="mod">
            <ac:chgData name="Jasmine Adams" userId="a346aa42-8ad0-4f73-b888-69a28f8c6700" providerId="ADAL" clId="{CA45801B-9641-3B41-9525-BC6086C4F671}" dt="2025-05-30T20:38:11.740" v="44"/>
            <ac:cxnSpMkLst>
              <pc:docMk/>
              <pc:sldMasterMk cId="742044284" sldId="2147483660"/>
              <pc:sldLayoutMk cId="709016741" sldId="2147483664"/>
              <ac:cxnSpMk id="28" creationId="{9D3F622E-EADD-6AD0-F0EA-FD46136130D9}"/>
            </ac:cxnSpMkLst>
          </pc:cxnChg>
        </pc:sldLayoutChg>
        <pc:sldLayoutChg chg="modSp">
          <pc:chgData name="Jasmine Adams" userId="a346aa42-8ad0-4f73-b888-69a28f8c6700" providerId="ADAL" clId="{CA45801B-9641-3B41-9525-BC6086C4F671}" dt="2025-05-30T20:38:11.740" v="44"/>
          <pc:sldLayoutMkLst>
            <pc:docMk/>
            <pc:sldMasterMk cId="742044284" sldId="2147483660"/>
            <pc:sldLayoutMk cId="1681347984" sldId="2147483665"/>
          </pc:sldLayoutMkLst>
          <pc:spChg chg="mod">
            <ac:chgData name="Jasmine Adams" userId="a346aa42-8ad0-4f73-b888-69a28f8c6700" providerId="ADAL" clId="{CA45801B-9641-3B41-9525-BC6086C4F671}" dt="2025-05-30T20:38:11.740" v="44"/>
            <ac:spMkLst>
              <pc:docMk/>
              <pc:sldMasterMk cId="742044284" sldId="2147483660"/>
              <pc:sldLayoutMk cId="1681347984" sldId="2147483665"/>
              <ac:spMk id="3" creationId="{3CC3A017-DB20-767C-EBBB-03357E84F892}"/>
            </ac:spMkLst>
          </pc:spChg>
          <pc:spChg chg="mod">
            <ac:chgData name="Jasmine Adams" userId="a346aa42-8ad0-4f73-b888-69a28f8c6700" providerId="ADAL" clId="{CA45801B-9641-3B41-9525-BC6086C4F671}" dt="2025-05-30T20:38:11.740" v="44"/>
            <ac:spMkLst>
              <pc:docMk/>
              <pc:sldMasterMk cId="742044284" sldId="2147483660"/>
              <pc:sldLayoutMk cId="1681347984" sldId="2147483665"/>
              <ac:spMk id="6" creationId="{1052111B-3C65-9AEB-AF5A-C8D2C8B411D6}"/>
            </ac:spMkLst>
          </pc:spChg>
          <pc:picChg chg="mod">
            <ac:chgData name="Jasmine Adams" userId="a346aa42-8ad0-4f73-b888-69a28f8c6700" providerId="ADAL" clId="{CA45801B-9641-3B41-9525-BC6086C4F671}" dt="2025-05-30T20:38:11.740" v="44"/>
            <ac:picMkLst>
              <pc:docMk/>
              <pc:sldMasterMk cId="742044284" sldId="2147483660"/>
              <pc:sldLayoutMk cId="1681347984" sldId="2147483665"/>
              <ac:picMk id="2" creationId="{BFE1DE41-72A7-B3AA-08B0-C8FB73ECFF24}"/>
            </ac:picMkLst>
          </pc:picChg>
          <pc:picChg chg="mod">
            <ac:chgData name="Jasmine Adams" userId="a346aa42-8ad0-4f73-b888-69a28f8c6700" providerId="ADAL" clId="{CA45801B-9641-3B41-9525-BC6086C4F671}" dt="2025-05-30T20:38:11.740" v="44"/>
            <ac:picMkLst>
              <pc:docMk/>
              <pc:sldMasterMk cId="742044284" sldId="2147483660"/>
              <pc:sldLayoutMk cId="1681347984" sldId="2147483665"/>
              <ac:picMk id="4" creationId="{B024C12E-FED5-73A8-2C28-0DB70B347C7F}"/>
            </ac:picMkLst>
          </pc:picChg>
        </pc:sldLayoutChg>
        <pc:sldLayoutChg chg="modSp">
          <pc:chgData name="Jasmine Adams" userId="a346aa42-8ad0-4f73-b888-69a28f8c6700" providerId="ADAL" clId="{CA45801B-9641-3B41-9525-BC6086C4F671}" dt="2025-05-30T20:38:11.740" v="44"/>
          <pc:sldLayoutMkLst>
            <pc:docMk/>
            <pc:sldMasterMk cId="742044284" sldId="2147483660"/>
            <pc:sldLayoutMk cId="4182980285" sldId="2147483666"/>
          </pc:sldLayoutMkLst>
          <pc:spChg chg="mod">
            <ac:chgData name="Jasmine Adams" userId="a346aa42-8ad0-4f73-b888-69a28f8c6700" providerId="ADAL" clId="{CA45801B-9641-3B41-9525-BC6086C4F671}" dt="2025-05-30T20:38:11.740" v="44"/>
            <ac:spMkLst>
              <pc:docMk/>
              <pc:sldMasterMk cId="742044284" sldId="2147483660"/>
              <pc:sldLayoutMk cId="4182980285" sldId="2147483666"/>
              <ac:spMk id="3" creationId="{00000000-0000-0000-0000-000000000000}"/>
            </ac:spMkLst>
          </pc:spChg>
          <pc:spChg chg="mod">
            <ac:chgData name="Jasmine Adams" userId="a346aa42-8ad0-4f73-b888-69a28f8c6700" providerId="ADAL" clId="{CA45801B-9641-3B41-9525-BC6086C4F671}" dt="2025-05-30T20:38:11.740" v="44"/>
            <ac:spMkLst>
              <pc:docMk/>
              <pc:sldMasterMk cId="742044284" sldId="2147483660"/>
              <pc:sldLayoutMk cId="4182980285" sldId="2147483666"/>
              <ac:spMk id="4" creationId="{00000000-0000-0000-0000-000000000000}"/>
            </ac:spMkLst>
          </pc:spChg>
          <pc:spChg chg="mod">
            <ac:chgData name="Jasmine Adams" userId="a346aa42-8ad0-4f73-b888-69a28f8c6700" providerId="ADAL" clId="{CA45801B-9641-3B41-9525-BC6086C4F671}" dt="2025-05-30T20:38:11.740" v="44"/>
            <ac:spMkLst>
              <pc:docMk/>
              <pc:sldMasterMk cId="742044284" sldId="2147483660"/>
              <pc:sldLayoutMk cId="4182980285" sldId="2147483666"/>
              <ac:spMk id="8" creationId="{41396AF9-CE6F-FF8A-4684-80CDE7014AC7}"/>
            </ac:spMkLst>
          </pc:spChg>
          <pc:spChg chg="mod">
            <ac:chgData name="Jasmine Adams" userId="a346aa42-8ad0-4f73-b888-69a28f8c6700" providerId="ADAL" clId="{CA45801B-9641-3B41-9525-BC6086C4F671}" dt="2025-05-30T20:38:11.740" v="44"/>
            <ac:spMkLst>
              <pc:docMk/>
              <pc:sldMasterMk cId="742044284" sldId="2147483660"/>
              <pc:sldLayoutMk cId="4182980285" sldId="2147483666"/>
              <ac:spMk id="11" creationId="{43A030CB-5CED-0C6E-490E-C80F2E0A85FE}"/>
            </ac:spMkLst>
          </pc:spChg>
          <pc:spChg chg="mod">
            <ac:chgData name="Jasmine Adams" userId="a346aa42-8ad0-4f73-b888-69a28f8c6700" providerId="ADAL" clId="{CA45801B-9641-3B41-9525-BC6086C4F671}" dt="2025-05-30T20:38:11.740" v="44"/>
            <ac:spMkLst>
              <pc:docMk/>
              <pc:sldMasterMk cId="742044284" sldId="2147483660"/>
              <pc:sldLayoutMk cId="4182980285" sldId="2147483666"/>
              <ac:spMk id="22" creationId="{652A1CA6-88F2-9F75-399C-CFACDD4AA2D1}"/>
            </ac:spMkLst>
          </pc:spChg>
          <pc:grpChg chg="mod">
            <ac:chgData name="Jasmine Adams" userId="a346aa42-8ad0-4f73-b888-69a28f8c6700" providerId="ADAL" clId="{CA45801B-9641-3B41-9525-BC6086C4F671}" dt="2025-05-30T20:38:11.740" v="44"/>
            <ac:grpSpMkLst>
              <pc:docMk/>
              <pc:sldMasterMk cId="742044284" sldId="2147483660"/>
              <pc:sldLayoutMk cId="4182980285" sldId="2147483666"/>
              <ac:grpSpMk id="9" creationId="{384C336D-EBA9-50C7-E897-D392F41EFD44}"/>
            </ac:grpSpMkLst>
          </pc:grpChg>
          <pc:picChg chg="mod">
            <ac:chgData name="Jasmine Adams" userId="a346aa42-8ad0-4f73-b888-69a28f8c6700" providerId="ADAL" clId="{CA45801B-9641-3B41-9525-BC6086C4F671}" dt="2025-05-30T20:38:11.740" v="44"/>
            <ac:picMkLst>
              <pc:docMk/>
              <pc:sldMasterMk cId="742044284" sldId="2147483660"/>
              <pc:sldLayoutMk cId="4182980285" sldId="2147483666"/>
              <ac:picMk id="18" creationId="{C91B9B80-F952-A936-78AA-2B58689D434B}"/>
            </ac:picMkLst>
          </pc:picChg>
          <pc:picChg chg="mod">
            <ac:chgData name="Jasmine Adams" userId="a346aa42-8ad0-4f73-b888-69a28f8c6700" providerId="ADAL" clId="{CA45801B-9641-3B41-9525-BC6086C4F671}" dt="2025-05-30T20:38:11.740" v="44"/>
            <ac:picMkLst>
              <pc:docMk/>
              <pc:sldMasterMk cId="742044284" sldId="2147483660"/>
              <pc:sldLayoutMk cId="4182980285" sldId="2147483666"/>
              <ac:picMk id="21" creationId="{F016877A-3058-4681-85DF-5209AC0AD2F1}"/>
            </ac:picMkLst>
          </pc:picChg>
          <pc:cxnChg chg="mod">
            <ac:chgData name="Jasmine Adams" userId="a346aa42-8ad0-4f73-b888-69a28f8c6700" providerId="ADAL" clId="{CA45801B-9641-3B41-9525-BC6086C4F671}" dt="2025-05-30T20:38:11.740" v="44"/>
            <ac:cxnSpMkLst>
              <pc:docMk/>
              <pc:sldMasterMk cId="742044284" sldId="2147483660"/>
              <pc:sldLayoutMk cId="4182980285" sldId="2147483666"/>
              <ac:cxnSpMk id="13" creationId="{73B96308-DA40-CA6B-F6F2-39B24DDA44B0}"/>
            </ac:cxnSpMkLst>
          </pc:cxnChg>
          <pc:cxnChg chg="mod">
            <ac:chgData name="Jasmine Adams" userId="a346aa42-8ad0-4f73-b888-69a28f8c6700" providerId="ADAL" clId="{CA45801B-9641-3B41-9525-BC6086C4F671}" dt="2025-05-30T20:38:11.740" v="44"/>
            <ac:cxnSpMkLst>
              <pc:docMk/>
              <pc:sldMasterMk cId="742044284" sldId="2147483660"/>
              <pc:sldLayoutMk cId="4182980285" sldId="2147483666"/>
              <ac:cxnSpMk id="20" creationId="{ED32949F-A91A-38DA-C57A-0D9E557E0FAA}"/>
            </ac:cxnSpMkLst>
          </pc:cxnChg>
        </pc:sldLayoutChg>
        <pc:sldLayoutChg chg="modSp">
          <pc:chgData name="Jasmine Adams" userId="a346aa42-8ad0-4f73-b888-69a28f8c6700" providerId="ADAL" clId="{CA45801B-9641-3B41-9525-BC6086C4F671}" dt="2025-05-30T20:38:11.740" v="44"/>
          <pc:sldLayoutMkLst>
            <pc:docMk/>
            <pc:sldMasterMk cId="742044284" sldId="2147483660"/>
            <pc:sldLayoutMk cId="1509358781" sldId="2147483667"/>
          </pc:sldLayoutMkLst>
          <pc:spChg chg="mod">
            <ac:chgData name="Jasmine Adams" userId="a346aa42-8ad0-4f73-b888-69a28f8c6700" providerId="ADAL" clId="{CA45801B-9641-3B41-9525-BC6086C4F671}" dt="2025-05-30T20:38:11.740" v="44"/>
            <ac:spMkLst>
              <pc:docMk/>
              <pc:sldMasterMk cId="742044284" sldId="2147483660"/>
              <pc:sldLayoutMk cId="1509358781" sldId="2147483667"/>
              <ac:spMk id="4" creationId="{4AEC41EA-67D2-83EE-D3C3-D5FD711B584C}"/>
            </ac:spMkLst>
          </pc:spChg>
          <pc:spChg chg="mod">
            <ac:chgData name="Jasmine Adams" userId="a346aa42-8ad0-4f73-b888-69a28f8c6700" providerId="ADAL" clId="{CA45801B-9641-3B41-9525-BC6086C4F671}" dt="2025-05-30T20:38:11.740" v="44"/>
            <ac:spMkLst>
              <pc:docMk/>
              <pc:sldMasterMk cId="742044284" sldId="2147483660"/>
              <pc:sldLayoutMk cId="1509358781" sldId="2147483667"/>
              <ac:spMk id="17" creationId="{3D3A14E2-9E68-A847-A599-D3C2FDD49C68}"/>
            </ac:spMkLst>
          </pc:spChg>
          <pc:spChg chg="mod">
            <ac:chgData name="Jasmine Adams" userId="a346aa42-8ad0-4f73-b888-69a28f8c6700" providerId="ADAL" clId="{CA45801B-9641-3B41-9525-BC6086C4F671}" dt="2025-05-30T20:38:11.740" v="44"/>
            <ac:spMkLst>
              <pc:docMk/>
              <pc:sldMasterMk cId="742044284" sldId="2147483660"/>
              <pc:sldLayoutMk cId="1509358781" sldId="2147483667"/>
              <ac:spMk id="20" creationId="{872CAB97-82B4-AAFC-A7D2-7BB0BCA1629A}"/>
            </ac:spMkLst>
          </pc:spChg>
          <pc:grpChg chg="mod">
            <ac:chgData name="Jasmine Adams" userId="a346aa42-8ad0-4f73-b888-69a28f8c6700" providerId="ADAL" clId="{CA45801B-9641-3B41-9525-BC6086C4F671}" dt="2025-05-30T20:38:11.740" v="44"/>
            <ac:grpSpMkLst>
              <pc:docMk/>
              <pc:sldMasterMk cId="742044284" sldId="2147483660"/>
              <pc:sldLayoutMk cId="1509358781" sldId="2147483667"/>
              <ac:grpSpMk id="5" creationId="{392E368C-8BD9-3948-F45D-B1C1D0483385}"/>
            </ac:grpSpMkLst>
          </pc:grpChg>
          <pc:picChg chg="mod">
            <ac:chgData name="Jasmine Adams" userId="a346aa42-8ad0-4f73-b888-69a28f8c6700" providerId="ADAL" clId="{CA45801B-9641-3B41-9525-BC6086C4F671}" dt="2025-05-30T20:38:11.740" v="44"/>
            <ac:picMkLst>
              <pc:docMk/>
              <pc:sldMasterMk cId="742044284" sldId="2147483660"/>
              <pc:sldLayoutMk cId="1509358781" sldId="2147483667"/>
              <ac:picMk id="18" creationId="{F3969662-D3BF-C7DF-48B7-371212BB5D64}"/>
            </ac:picMkLst>
          </pc:picChg>
          <pc:picChg chg="mod">
            <ac:chgData name="Jasmine Adams" userId="a346aa42-8ad0-4f73-b888-69a28f8c6700" providerId="ADAL" clId="{CA45801B-9641-3B41-9525-BC6086C4F671}" dt="2025-05-30T20:38:11.740" v="44"/>
            <ac:picMkLst>
              <pc:docMk/>
              <pc:sldMasterMk cId="742044284" sldId="2147483660"/>
              <pc:sldLayoutMk cId="1509358781" sldId="2147483667"/>
              <ac:picMk id="19" creationId="{009A3B2B-4DB7-2E5B-AAC3-29E42EF53A9D}"/>
            </ac:picMkLst>
          </pc:picChg>
          <pc:cxnChg chg="mod">
            <ac:chgData name="Jasmine Adams" userId="a346aa42-8ad0-4f73-b888-69a28f8c6700" providerId="ADAL" clId="{CA45801B-9641-3B41-9525-BC6086C4F671}" dt="2025-05-30T20:38:11.740" v="44"/>
            <ac:cxnSpMkLst>
              <pc:docMk/>
              <pc:sldMasterMk cId="742044284" sldId="2147483660"/>
              <pc:sldLayoutMk cId="1509358781" sldId="2147483667"/>
              <ac:cxnSpMk id="6" creationId="{BAFCBDB1-8BB2-6D28-E6A9-4B9672FDDABD}"/>
            </ac:cxnSpMkLst>
          </pc:cxnChg>
          <pc:cxnChg chg="mod">
            <ac:chgData name="Jasmine Adams" userId="a346aa42-8ad0-4f73-b888-69a28f8c6700" providerId="ADAL" clId="{CA45801B-9641-3B41-9525-BC6086C4F671}" dt="2025-05-30T20:38:11.740" v="44"/>
            <ac:cxnSpMkLst>
              <pc:docMk/>
              <pc:sldMasterMk cId="742044284" sldId="2147483660"/>
              <pc:sldLayoutMk cId="1509358781" sldId="2147483667"/>
              <ac:cxnSpMk id="8" creationId="{5EA539B0-DEA3-0B97-25F6-57161B439896}"/>
            </ac:cxnSpMkLst>
          </pc:cxnChg>
          <pc:cxnChg chg="mod">
            <ac:chgData name="Jasmine Adams" userId="a346aa42-8ad0-4f73-b888-69a28f8c6700" providerId="ADAL" clId="{CA45801B-9641-3B41-9525-BC6086C4F671}" dt="2025-05-30T20:38:11.740" v="44"/>
            <ac:cxnSpMkLst>
              <pc:docMk/>
              <pc:sldMasterMk cId="742044284" sldId="2147483660"/>
              <pc:sldLayoutMk cId="1509358781" sldId="2147483667"/>
              <ac:cxnSpMk id="11" creationId="{04B48E0C-5E90-4E7C-DFEB-A2CC914D3011}"/>
            </ac:cxnSpMkLst>
          </pc:cxnChg>
          <pc:cxnChg chg="mod">
            <ac:chgData name="Jasmine Adams" userId="a346aa42-8ad0-4f73-b888-69a28f8c6700" providerId="ADAL" clId="{CA45801B-9641-3B41-9525-BC6086C4F671}" dt="2025-05-30T20:38:11.740" v="44"/>
            <ac:cxnSpMkLst>
              <pc:docMk/>
              <pc:sldMasterMk cId="742044284" sldId="2147483660"/>
              <pc:sldLayoutMk cId="1509358781" sldId="2147483667"/>
              <ac:cxnSpMk id="13" creationId="{D1F4197C-3D57-B14D-00D8-DFEE5C1BC7A9}"/>
            </ac:cxnSpMkLst>
          </pc:cxn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Main Title"/>
          <p:cNvSpPr>
            <a:spLocks noGrp="1"/>
          </p:cNvSpPr>
          <p:nvPr>
            <p:ph type="ctrTitle" hasCustomPrompt="1"/>
          </p:nvPr>
        </p:nvSpPr>
        <p:spPr>
          <a:xfrm>
            <a:off x="1080134" y="5405121"/>
            <a:ext cx="10184130" cy="1512147"/>
          </a:xfrm>
        </p:spPr>
        <p:txBody>
          <a:bodyPr anchor="t">
            <a:normAutofit/>
          </a:bodyPr>
          <a:lstStyle>
            <a:lvl1pPr>
              <a:defRPr sz="4267" b="1" baseline="0">
                <a:solidFill>
                  <a:srgbClr val="242B64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en-US" dirty="0"/>
              <a:t>Title, Franklin Gothic Medium, 32pt</a:t>
            </a:r>
          </a:p>
        </p:txBody>
      </p:sp>
      <p:sp>
        <p:nvSpPr>
          <p:cNvPr id="3" name="Subtitle 2" descr="Presenter Name and Date"/>
          <p:cNvSpPr>
            <a:spLocks noGrp="1"/>
          </p:cNvSpPr>
          <p:nvPr>
            <p:ph type="subTitle" idx="1" hasCustomPrompt="1"/>
          </p:nvPr>
        </p:nvSpPr>
        <p:spPr>
          <a:xfrm>
            <a:off x="1851659" y="6917267"/>
            <a:ext cx="8641080" cy="1544320"/>
          </a:xfrm>
        </p:spPr>
        <p:txBody>
          <a:bodyPr>
            <a:normAutofit/>
          </a:bodyPr>
          <a:lstStyle>
            <a:lvl1pPr marL="0" indent="0" algn="ctr">
              <a:buNone/>
              <a:defRPr sz="3200" b="1" baseline="0">
                <a:solidFill>
                  <a:srgbClr val="000000"/>
                </a:solidFill>
                <a:latin typeface="Franklin Gothic Book" panose="020B0503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 Name</a:t>
            </a:r>
            <a:br>
              <a:rPr lang="en-US" dirty="0"/>
            </a:br>
            <a:r>
              <a:rPr lang="en-US" dirty="0"/>
              <a:t>Month DD, YYYY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D50AAE7B-2E62-E348-E45F-EF370809AE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92064" y="1389888"/>
            <a:ext cx="2160270" cy="2702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328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Slide title"/>
          <p:cNvSpPr>
            <a:spLocks noGrp="1"/>
          </p:cNvSpPr>
          <p:nvPr>
            <p:ph type="title" hasCustomPrompt="1"/>
          </p:nvPr>
        </p:nvSpPr>
        <p:spPr>
          <a:xfrm>
            <a:off x="1440180" y="355194"/>
            <a:ext cx="9464040" cy="1447800"/>
          </a:xfrm>
        </p:spPr>
        <p:txBody>
          <a:bodyPr>
            <a:normAutofit/>
          </a:bodyPr>
          <a:lstStyle>
            <a:lvl1pPr algn="l">
              <a:lnSpc>
                <a:spcPts val="3733"/>
              </a:lnSpc>
              <a:defRPr sz="3733" b="1" baseline="0">
                <a:solidFill>
                  <a:srgbClr val="242B64"/>
                </a:solidFill>
              </a:defRPr>
            </a:lvl1pPr>
          </a:lstStyle>
          <a:p>
            <a:r>
              <a:rPr lang="en-US" dirty="0"/>
              <a:t>Different title per slide, Franklin Gothic Medium 28pt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17220" y="2155617"/>
            <a:ext cx="11109960" cy="5533812"/>
          </a:xfrm>
        </p:spPr>
        <p:txBody>
          <a:bodyPr/>
          <a:lstStyle>
            <a:lvl1pPr marL="457189" indent="-457189">
              <a:buClr>
                <a:srgbClr val="092068"/>
              </a:buClr>
              <a:buSzPct val="125000"/>
              <a:buFont typeface="Arial" panose="020B0604020202020204" pitchFamily="34" charset="0"/>
              <a:buChar char="•"/>
              <a:defRPr sz="2933">
                <a:solidFill>
                  <a:srgbClr val="000000"/>
                </a:solidFill>
                <a:latin typeface="Franklin Gothic Book" panose="020B0503020102020204" pitchFamily="34" charset="0"/>
              </a:defRPr>
            </a:lvl1pPr>
            <a:lvl2pPr marL="990575" indent="-380990">
              <a:buClr>
                <a:srgbClr val="092068"/>
              </a:buClr>
              <a:buFont typeface="Wingdings" panose="05000000000000000000" pitchFamily="2" charset="2"/>
              <a:buChar char="§"/>
              <a:defRPr sz="2667">
                <a:solidFill>
                  <a:srgbClr val="000000"/>
                </a:solidFill>
                <a:latin typeface="Franklin Gothic Book" panose="020B0503020102020204" pitchFamily="34" charset="0"/>
              </a:defRPr>
            </a:lvl2pPr>
            <a:lvl3pPr marL="1523962" indent="-304792">
              <a:buClr>
                <a:srgbClr val="092068"/>
              </a:buClr>
              <a:buFont typeface="Wingdings" panose="05000000000000000000" pitchFamily="2" charset="2"/>
              <a:buChar char="ü"/>
              <a:defRPr sz="2400">
                <a:solidFill>
                  <a:srgbClr val="000000"/>
                </a:solidFill>
                <a:latin typeface="Franklin Gothic Book" panose="020B0503020102020204" pitchFamily="34" charset="0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0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1596283" y="7818120"/>
            <a:ext cx="9151834" cy="636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33" b="0" i="1" u="none" strike="noStrike" kern="1200" baseline="0" dirty="0">
                <a:solidFill>
                  <a:schemeClr val="bg1"/>
                </a:solidFill>
                <a:latin typeface="Garamond" panose="02020404030301010803" pitchFamily="18" charset="0"/>
                <a:ea typeface="+mn-ea"/>
                <a:cs typeface="+mn-cs"/>
              </a:rPr>
              <a:t>Improving Health and Building Readiness. Anytime, Anywhere — Always</a:t>
            </a:r>
          </a:p>
          <a:p>
            <a:pPr algn="ctr"/>
            <a:endParaRPr lang="en-US" sz="1400" i="0" baseline="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617220" y="1898227"/>
            <a:ext cx="11109960" cy="0"/>
            <a:chOff x="457200" y="990600"/>
            <a:chExt cx="8229600" cy="0"/>
          </a:xfrm>
        </p:grpSpPr>
        <p:cxnSp>
          <p:nvCxnSpPr>
            <p:cNvPr id="18" name="Straight Connector 17"/>
            <p:cNvCxnSpPr/>
            <p:nvPr userDrawn="1"/>
          </p:nvCxnSpPr>
          <p:spPr>
            <a:xfrm>
              <a:off x="457200" y="990600"/>
              <a:ext cx="914400" cy="0"/>
            </a:xfrm>
            <a:prstGeom prst="line">
              <a:avLst/>
            </a:prstGeom>
            <a:ln w="50800">
              <a:solidFill>
                <a:srgbClr val="5828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>
              <a:off x="1371600" y="990600"/>
              <a:ext cx="914400" cy="0"/>
            </a:xfrm>
            <a:prstGeom prst="line">
              <a:avLst/>
            </a:prstGeom>
            <a:ln w="50800">
              <a:solidFill>
                <a:srgbClr val="96969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>
              <a:off x="2286000" y="990600"/>
              <a:ext cx="914400" cy="0"/>
            </a:xfrm>
            <a:prstGeom prst="line">
              <a:avLst/>
            </a:prstGeom>
            <a:ln w="50800">
              <a:solidFill>
                <a:srgbClr val="09206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>
            <a:xfrm>
              <a:off x="3200400" y="990600"/>
              <a:ext cx="914400" cy="0"/>
            </a:xfrm>
            <a:prstGeom prst="line">
              <a:avLst/>
            </a:prstGeom>
            <a:ln w="50800">
              <a:solidFill>
                <a:srgbClr val="96969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>
              <a:off x="4114800" y="990600"/>
              <a:ext cx="914400" cy="0"/>
            </a:xfrm>
            <a:prstGeom prst="line">
              <a:avLst/>
            </a:prstGeom>
            <a:ln w="50800">
              <a:solidFill>
                <a:srgbClr val="5828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>
            <a:xfrm>
              <a:off x="5029200" y="990600"/>
              <a:ext cx="914400" cy="0"/>
            </a:xfrm>
            <a:prstGeom prst="line">
              <a:avLst/>
            </a:prstGeom>
            <a:ln w="50800">
              <a:solidFill>
                <a:srgbClr val="96969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 userDrawn="1"/>
          </p:nvCxnSpPr>
          <p:spPr>
            <a:xfrm>
              <a:off x="5943600" y="990600"/>
              <a:ext cx="914400" cy="0"/>
            </a:xfrm>
            <a:prstGeom prst="line">
              <a:avLst/>
            </a:prstGeom>
            <a:ln w="50800">
              <a:solidFill>
                <a:srgbClr val="09206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 userDrawn="1"/>
          </p:nvCxnSpPr>
          <p:spPr>
            <a:xfrm>
              <a:off x="6858000" y="990600"/>
              <a:ext cx="914400" cy="0"/>
            </a:xfrm>
            <a:prstGeom prst="line">
              <a:avLst/>
            </a:prstGeom>
            <a:ln w="50800">
              <a:solidFill>
                <a:srgbClr val="96969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 userDrawn="1"/>
          </p:nvCxnSpPr>
          <p:spPr>
            <a:xfrm>
              <a:off x="7772400" y="990600"/>
              <a:ext cx="914400" cy="0"/>
            </a:xfrm>
            <a:prstGeom prst="line">
              <a:avLst/>
            </a:prstGeom>
            <a:ln w="50800">
              <a:solidFill>
                <a:srgbClr val="5828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B9BEDD3-8903-B54C-F3D5-F1AE338A10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61170" y="8196960"/>
            <a:ext cx="2777490" cy="4638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67">
                <a:solidFill>
                  <a:srgbClr val="000000"/>
                </a:solidFill>
              </a:defRPr>
            </a:lvl1pPr>
          </a:lstStyle>
          <a:p>
            <a:fld id="{B8EC6C1D-B94A-4A9A-BD8D-A546578E37E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ECEC1E4A-5491-DCAD-FD06-F3C486959710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33404" y="463296"/>
            <a:ext cx="740664" cy="740664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20666C73-1D0B-5BF5-5C82-70AB035D8AE8}"/>
              </a:ext>
            </a:extLst>
          </p:cNvPr>
          <p:cNvPicPr>
            <a:picLocks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0332" y="463296"/>
            <a:ext cx="740664" cy="740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840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7220" y="2162049"/>
            <a:ext cx="5452110" cy="5533813"/>
          </a:xfrm>
        </p:spPr>
        <p:txBody>
          <a:bodyPr/>
          <a:lstStyle>
            <a:lvl1pPr marL="457189" indent="-457189">
              <a:buClr>
                <a:srgbClr val="092068"/>
              </a:buClr>
              <a:buFont typeface="Arial" panose="020B0604020202020204" pitchFamily="34" charset="0"/>
              <a:buChar char="•"/>
              <a:defRPr sz="2933">
                <a:solidFill>
                  <a:srgbClr val="000000"/>
                </a:solidFill>
              </a:defRPr>
            </a:lvl1pPr>
            <a:lvl2pPr marL="990575" indent="-380990">
              <a:buClr>
                <a:srgbClr val="092068"/>
              </a:buClr>
              <a:buFont typeface="Wingdings" panose="05000000000000000000" pitchFamily="2" charset="2"/>
              <a:buChar char="§"/>
              <a:defRPr sz="2667">
                <a:solidFill>
                  <a:srgbClr val="000000"/>
                </a:solidFill>
              </a:defRPr>
            </a:lvl2pPr>
            <a:lvl3pPr marL="1523962" indent="-304792">
              <a:buClr>
                <a:srgbClr val="092068"/>
              </a:buClr>
              <a:buFont typeface="Wingdings" panose="05000000000000000000" pitchFamily="2" charset="2"/>
              <a:buChar char="ü"/>
              <a:defRPr sz="2400">
                <a:solidFill>
                  <a:srgbClr val="000000"/>
                </a:solidFill>
              </a:defRPr>
            </a:lvl3pPr>
            <a:lvl4pPr>
              <a:defRPr sz="2400">
                <a:solidFill>
                  <a:srgbClr val="002060"/>
                </a:solidFill>
              </a:defRPr>
            </a:lvl4pPr>
            <a:lvl5pPr>
              <a:defRPr sz="2400">
                <a:solidFill>
                  <a:srgbClr val="002060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5070" y="2162049"/>
            <a:ext cx="5452110" cy="5533813"/>
          </a:xfrm>
        </p:spPr>
        <p:txBody>
          <a:bodyPr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Clr>
                <a:srgbClr val="092068"/>
              </a:buClr>
              <a:buFont typeface="Arial" panose="020B0604020202020204" pitchFamily="34" charset="0"/>
              <a:buChar char="•"/>
              <a:defRPr lang="en-US" sz="2933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1066773" indent="-457189" algn="l" defTabSz="1219170" rtl="0" eaLnBrk="1" latinLnBrk="0" hangingPunct="1">
              <a:spcBef>
                <a:spcPct val="20000"/>
              </a:spcBef>
              <a:buClr>
                <a:srgbClr val="092068"/>
              </a:buClr>
              <a:buFont typeface="Wingdings" panose="05000000000000000000" pitchFamily="2" charset="2"/>
              <a:buChar char="§"/>
              <a:defRPr lang="en-US" sz="2667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ü"/>
              <a:defRPr lang="en-US" sz="240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>
              <a:defRPr sz="2400">
                <a:solidFill>
                  <a:srgbClr val="002060"/>
                </a:solidFill>
              </a:defRPr>
            </a:lvl4pPr>
            <a:lvl5pPr>
              <a:defRPr sz="2400">
                <a:solidFill>
                  <a:srgbClr val="002060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3A030CB-5CED-0C6E-490E-C80F2E0A85FE}"/>
              </a:ext>
            </a:extLst>
          </p:cNvPr>
          <p:cNvSpPr txBox="1"/>
          <p:nvPr userDrawn="1"/>
        </p:nvSpPr>
        <p:spPr>
          <a:xfrm>
            <a:off x="1596283" y="7818120"/>
            <a:ext cx="9151834" cy="636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33" b="0" i="1" u="none" strike="noStrike" kern="1200" baseline="0" dirty="0">
                <a:solidFill>
                  <a:schemeClr val="bg1"/>
                </a:solidFill>
                <a:latin typeface="Garamond" panose="02020404030301010803" pitchFamily="18" charset="0"/>
                <a:ea typeface="+mn-ea"/>
                <a:cs typeface="+mn-cs"/>
              </a:rPr>
              <a:t>Improving Health and Building Readiness. Anytime, Anywhere — Always</a:t>
            </a:r>
          </a:p>
          <a:p>
            <a:pPr algn="ctr"/>
            <a:endParaRPr lang="en-US" sz="1400" i="0" baseline="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1396AF9-CE6F-FF8A-4684-80CDE7014A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61170" y="8196960"/>
            <a:ext cx="2777490" cy="4638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67">
                <a:solidFill>
                  <a:srgbClr val="000000"/>
                </a:solidFill>
              </a:defRPr>
            </a:lvl1pPr>
          </a:lstStyle>
          <a:p>
            <a:fld id="{B8EC6C1D-B94A-4A9A-BD8D-A546578E37E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 descr="Slide title">
            <a:extLst>
              <a:ext uri="{FF2B5EF4-FFF2-40B4-BE49-F238E27FC236}">
                <a16:creationId xmlns:a16="http://schemas.microsoft.com/office/drawing/2014/main" id="{CF247BE4-2EA5-1906-BF78-D5D6CAE03C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0180" y="355194"/>
            <a:ext cx="9464040" cy="1447800"/>
          </a:xfrm>
        </p:spPr>
        <p:txBody>
          <a:bodyPr>
            <a:normAutofit/>
          </a:bodyPr>
          <a:lstStyle>
            <a:lvl1pPr algn="l">
              <a:lnSpc>
                <a:spcPts val="3733"/>
              </a:lnSpc>
              <a:defRPr sz="3733" b="1" baseline="0">
                <a:solidFill>
                  <a:srgbClr val="242B64"/>
                </a:solidFill>
              </a:defRPr>
            </a:lvl1pPr>
          </a:lstStyle>
          <a:p>
            <a:r>
              <a:rPr lang="en-US" dirty="0"/>
              <a:t>Different title per slide, Franklin Gothic Medium 28pt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91E3C7EE-B9BA-1397-3639-AC2FB32386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33404" y="463296"/>
            <a:ext cx="740664" cy="926592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4349BF03-08E7-EBE5-6BD8-FB4ED250A37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0332" y="463296"/>
            <a:ext cx="740664" cy="926592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98396404-D14F-E6AE-1B6B-704A4CF45D08}"/>
              </a:ext>
            </a:extLst>
          </p:cNvPr>
          <p:cNvGrpSpPr/>
          <p:nvPr userDrawn="1"/>
        </p:nvGrpSpPr>
        <p:grpSpPr>
          <a:xfrm>
            <a:off x="617220" y="1898227"/>
            <a:ext cx="11109960" cy="0"/>
            <a:chOff x="457200" y="990600"/>
            <a:chExt cx="8229600" cy="0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ABB1135E-FC63-801B-A981-1FECDBEBE9DB}"/>
                </a:ext>
              </a:extLst>
            </p:cNvPr>
            <p:cNvCxnSpPr/>
            <p:nvPr userDrawn="1"/>
          </p:nvCxnSpPr>
          <p:spPr>
            <a:xfrm>
              <a:off x="457200" y="990600"/>
              <a:ext cx="914400" cy="0"/>
            </a:xfrm>
            <a:prstGeom prst="line">
              <a:avLst/>
            </a:prstGeom>
            <a:ln w="50800">
              <a:solidFill>
                <a:srgbClr val="5828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C5F6E2A-733E-4695-F8C2-17E01514D497}"/>
                </a:ext>
              </a:extLst>
            </p:cNvPr>
            <p:cNvCxnSpPr/>
            <p:nvPr userDrawn="1"/>
          </p:nvCxnSpPr>
          <p:spPr>
            <a:xfrm>
              <a:off x="1371600" y="990600"/>
              <a:ext cx="914400" cy="0"/>
            </a:xfrm>
            <a:prstGeom prst="line">
              <a:avLst/>
            </a:prstGeom>
            <a:ln w="50800">
              <a:solidFill>
                <a:srgbClr val="96969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D4DAE42B-1968-C64C-B8EB-FDB51AF43CBA}"/>
                </a:ext>
              </a:extLst>
            </p:cNvPr>
            <p:cNvCxnSpPr/>
            <p:nvPr userDrawn="1"/>
          </p:nvCxnSpPr>
          <p:spPr>
            <a:xfrm>
              <a:off x="2286000" y="990600"/>
              <a:ext cx="914400" cy="0"/>
            </a:xfrm>
            <a:prstGeom prst="line">
              <a:avLst/>
            </a:prstGeom>
            <a:ln w="50800">
              <a:solidFill>
                <a:srgbClr val="09206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8A0CBD6-12BC-7CA5-4AA5-9BB185A53F17}"/>
                </a:ext>
              </a:extLst>
            </p:cNvPr>
            <p:cNvCxnSpPr/>
            <p:nvPr userDrawn="1"/>
          </p:nvCxnSpPr>
          <p:spPr>
            <a:xfrm>
              <a:off x="3200400" y="990600"/>
              <a:ext cx="914400" cy="0"/>
            </a:xfrm>
            <a:prstGeom prst="line">
              <a:avLst/>
            </a:prstGeom>
            <a:ln w="50800">
              <a:solidFill>
                <a:srgbClr val="96969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FB7C940-AA34-6C42-E023-90599FAFBA44}"/>
                </a:ext>
              </a:extLst>
            </p:cNvPr>
            <p:cNvCxnSpPr/>
            <p:nvPr userDrawn="1"/>
          </p:nvCxnSpPr>
          <p:spPr>
            <a:xfrm>
              <a:off x="4114800" y="990600"/>
              <a:ext cx="914400" cy="0"/>
            </a:xfrm>
            <a:prstGeom prst="line">
              <a:avLst/>
            </a:prstGeom>
            <a:ln w="50800">
              <a:solidFill>
                <a:srgbClr val="5828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8DB1A1DA-3042-BC24-53E2-DC0A0E8F9880}"/>
                </a:ext>
              </a:extLst>
            </p:cNvPr>
            <p:cNvCxnSpPr/>
            <p:nvPr userDrawn="1"/>
          </p:nvCxnSpPr>
          <p:spPr>
            <a:xfrm>
              <a:off x="5029200" y="990600"/>
              <a:ext cx="914400" cy="0"/>
            </a:xfrm>
            <a:prstGeom prst="line">
              <a:avLst/>
            </a:prstGeom>
            <a:ln w="50800">
              <a:solidFill>
                <a:srgbClr val="96969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CC6C5A10-04A1-5F61-8E00-DEA92799EA40}"/>
                </a:ext>
              </a:extLst>
            </p:cNvPr>
            <p:cNvCxnSpPr/>
            <p:nvPr userDrawn="1"/>
          </p:nvCxnSpPr>
          <p:spPr>
            <a:xfrm>
              <a:off x="5943600" y="990600"/>
              <a:ext cx="914400" cy="0"/>
            </a:xfrm>
            <a:prstGeom prst="line">
              <a:avLst/>
            </a:prstGeom>
            <a:ln w="50800">
              <a:solidFill>
                <a:srgbClr val="09206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02D9B5F5-968C-FEE4-C61D-A94333E5A87F}"/>
                </a:ext>
              </a:extLst>
            </p:cNvPr>
            <p:cNvCxnSpPr/>
            <p:nvPr userDrawn="1"/>
          </p:nvCxnSpPr>
          <p:spPr>
            <a:xfrm>
              <a:off x="6858000" y="990600"/>
              <a:ext cx="914400" cy="0"/>
            </a:xfrm>
            <a:prstGeom prst="line">
              <a:avLst/>
            </a:prstGeom>
            <a:ln w="50800">
              <a:solidFill>
                <a:srgbClr val="96969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38D16F3C-42D5-C26F-571C-57FA33634126}"/>
                </a:ext>
              </a:extLst>
            </p:cNvPr>
            <p:cNvCxnSpPr/>
            <p:nvPr userDrawn="1"/>
          </p:nvCxnSpPr>
          <p:spPr>
            <a:xfrm>
              <a:off x="7772400" y="990600"/>
              <a:ext cx="914400" cy="0"/>
            </a:xfrm>
            <a:prstGeom prst="line">
              <a:avLst/>
            </a:prstGeom>
            <a:ln w="50800">
              <a:solidFill>
                <a:srgbClr val="5828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06203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AEC41EA-67D2-83EE-D3C3-D5FD711B584C}"/>
              </a:ext>
            </a:extLst>
          </p:cNvPr>
          <p:cNvSpPr txBox="1"/>
          <p:nvPr userDrawn="1"/>
        </p:nvSpPr>
        <p:spPr>
          <a:xfrm>
            <a:off x="1596283" y="7818120"/>
            <a:ext cx="9151834" cy="636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33" b="0" i="1" u="none" strike="noStrike" kern="1200" baseline="0" dirty="0">
                <a:solidFill>
                  <a:schemeClr val="bg1"/>
                </a:solidFill>
                <a:latin typeface="Garamond" panose="02020404030301010803" pitchFamily="18" charset="0"/>
                <a:ea typeface="+mn-ea"/>
                <a:cs typeface="+mn-cs"/>
              </a:rPr>
              <a:t>Improving Health and Building Readiness. Anytime, Anywhere — Always</a:t>
            </a:r>
          </a:p>
          <a:p>
            <a:pPr algn="ctr"/>
            <a:endParaRPr lang="en-US" sz="1400" i="0" baseline="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3D3A14E2-9E68-A847-A599-D3C2FDD49C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61170" y="8196960"/>
            <a:ext cx="2777490" cy="4638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67">
                <a:solidFill>
                  <a:srgbClr val="000000"/>
                </a:solidFill>
              </a:defRPr>
            </a:lvl1pPr>
          </a:lstStyle>
          <a:p>
            <a:fld id="{B8EC6C1D-B94A-4A9A-BD8D-A546578E37E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 descr="Slide title">
            <a:extLst>
              <a:ext uri="{FF2B5EF4-FFF2-40B4-BE49-F238E27FC236}">
                <a16:creationId xmlns:a16="http://schemas.microsoft.com/office/drawing/2014/main" id="{EC5A6695-F927-0740-552D-0BCF41B157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0180" y="355194"/>
            <a:ext cx="9464040" cy="1447800"/>
          </a:xfrm>
        </p:spPr>
        <p:txBody>
          <a:bodyPr>
            <a:normAutofit/>
          </a:bodyPr>
          <a:lstStyle>
            <a:lvl1pPr algn="l">
              <a:lnSpc>
                <a:spcPts val="3733"/>
              </a:lnSpc>
              <a:defRPr sz="3733" b="1" baseline="0">
                <a:solidFill>
                  <a:srgbClr val="242B64"/>
                </a:solidFill>
              </a:defRPr>
            </a:lvl1pPr>
          </a:lstStyle>
          <a:p>
            <a:r>
              <a:rPr lang="en-US" dirty="0"/>
              <a:t>Different title per slide, Franklin Gothic Medium 28pt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DC774063-F388-C7F9-19E3-8B80C24E32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33404" y="463296"/>
            <a:ext cx="740664" cy="926592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B40181C6-E21B-C36B-B0DC-44BEC00C101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0332" y="463296"/>
            <a:ext cx="740664" cy="926592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4B692977-F390-DAA7-FBC2-6DC2D2821BE5}"/>
              </a:ext>
            </a:extLst>
          </p:cNvPr>
          <p:cNvGrpSpPr/>
          <p:nvPr userDrawn="1"/>
        </p:nvGrpSpPr>
        <p:grpSpPr>
          <a:xfrm>
            <a:off x="617220" y="1898227"/>
            <a:ext cx="11109960" cy="0"/>
            <a:chOff x="457200" y="990600"/>
            <a:chExt cx="8229600" cy="0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1DF66A7-9E11-2B46-0136-54AB276ED55B}"/>
                </a:ext>
              </a:extLst>
            </p:cNvPr>
            <p:cNvCxnSpPr/>
            <p:nvPr userDrawn="1"/>
          </p:nvCxnSpPr>
          <p:spPr>
            <a:xfrm>
              <a:off x="457200" y="990600"/>
              <a:ext cx="914400" cy="0"/>
            </a:xfrm>
            <a:prstGeom prst="line">
              <a:avLst/>
            </a:prstGeom>
            <a:ln w="50800">
              <a:solidFill>
                <a:srgbClr val="5828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6DC954F6-C439-92D3-2EDA-123385E532CD}"/>
                </a:ext>
              </a:extLst>
            </p:cNvPr>
            <p:cNvCxnSpPr/>
            <p:nvPr userDrawn="1"/>
          </p:nvCxnSpPr>
          <p:spPr>
            <a:xfrm>
              <a:off x="1371600" y="990600"/>
              <a:ext cx="914400" cy="0"/>
            </a:xfrm>
            <a:prstGeom prst="line">
              <a:avLst/>
            </a:prstGeom>
            <a:ln w="50800">
              <a:solidFill>
                <a:srgbClr val="96969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80C11B44-1896-59D5-4D99-975DC384D13A}"/>
                </a:ext>
              </a:extLst>
            </p:cNvPr>
            <p:cNvCxnSpPr/>
            <p:nvPr userDrawn="1"/>
          </p:nvCxnSpPr>
          <p:spPr>
            <a:xfrm>
              <a:off x="2286000" y="990600"/>
              <a:ext cx="914400" cy="0"/>
            </a:xfrm>
            <a:prstGeom prst="line">
              <a:avLst/>
            </a:prstGeom>
            <a:ln w="50800">
              <a:solidFill>
                <a:srgbClr val="09206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774C637-BD25-182A-C8A2-5D7214742BB2}"/>
                </a:ext>
              </a:extLst>
            </p:cNvPr>
            <p:cNvCxnSpPr/>
            <p:nvPr userDrawn="1"/>
          </p:nvCxnSpPr>
          <p:spPr>
            <a:xfrm>
              <a:off x="3200400" y="990600"/>
              <a:ext cx="914400" cy="0"/>
            </a:xfrm>
            <a:prstGeom prst="line">
              <a:avLst/>
            </a:prstGeom>
            <a:ln w="50800">
              <a:solidFill>
                <a:srgbClr val="96969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CE5779A-0FC6-3DE2-2AC2-1B2567F7904B}"/>
                </a:ext>
              </a:extLst>
            </p:cNvPr>
            <p:cNvCxnSpPr/>
            <p:nvPr userDrawn="1"/>
          </p:nvCxnSpPr>
          <p:spPr>
            <a:xfrm>
              <a:off x="4114800" y="990600"/>
              <a:ext cx="914400" cy="0"/>
            </a:xfrm>
            <a:prstGeom prst="line">
              <a:avLst/>
            </a:prstGeom>
            <a:ln w="50800">
              <a:solidFill>
                <a:srgbClr val="5828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9076BDE2-FDF8-A420-60FC-A74A33CA84D1}"/>
                </a:ext>
              </a:extLst>
            </p:cNvPr>
            <p:cNvCxnSpPr/>
            <p:nvPr userDrawn="1"/>
          </p:nvCxnSpPr>
          <p:spPr>
            <a:xfrm>
              <a:off x="5029200" y="990600"/>
              <a:ext cx="914400" cy="0"/>
            </a:xfrm>
            <a:prstGeom prst="line">
              <a:avLst/>
            </a:prstGeom>
            <a:ln w="50800">
              <a:solidFill>
                <a:srgbClr val="96969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7F38AF28-07F9-B311-CD7E-F52616079ED8}"/>
                </a:ext>
              </a:extLst>
            </p:cNvPr>
            <p:cNvCxnSpPr/>
            <p:nvPr userDrawn="1"/>
          </p:nvCxnSpPr>
          <p:spPr>
            <a:xfrm>
              <a:off x="5943600" y="990600"/>
              <a:ext cx="914400" cy="0"/>
            </a:xfrm>
            <a:prstGeom prst="line">
              <a:avLst/>
            </a:prstGeom>
            <a:ln w="50800">
              <a:solidFill>
                <a:srgbClr val="09206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9D3F622E-EADD-6AD0-F0EA-FD46136130D9}"/>
                </a:ext>
              </a:extLst>
            </p:cNvPr>
            <p:cNvCxnSpPr/>
            <p:nvPr userDrawn="1"/>
          </p:nvCxnSpPr>
          <p:spPr>
            <a:xfrm>
              <a:off x="6858000" y="990600"/>
              <a:ext cx="914400" cy="0"/>
            </a:xfrm>
            <a:prstGeom prst="line">
              <a:avLst/>
            </a:prstGeom>
            <a:ln w="50800">
              <a:solidFill>
                <a:srgbClr val="96969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F60F46D7-6E97-0AB6-029B-0F0D163E10B2}"/>
                </a:ext>
              </a:extLst>
            </p:cNvPr>
            <p:cNvCxnSpPr/>
            <p:nvPr userDrawn="1"/>
          </p:nvCxnSpPr>
          <p:spPr>
            <a:xfrm>
              <a:off x="7772400" y="990600"/>
              <a:ext cx="914400" cy="0"/>
            </a:xfrm>
            <a:prstGeom prst="line">
              <a:avLst/>
            </a:prstGeom>
            <a:ln w="50800">
              <a:solidFill>
                <a:srgbClr val="5828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09016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CC3A017-DB20-767C-EBBB-03357E84F892}"/>
              </a:ext>
            </a:extLst>
          </p:cNvPr>
          <p:cNvSpPr txBox="1"/>
          <p:nvPr userDrawn="1"/>
        </p:nvSpPr>
        <p:spPr>
          <a:xfrm>
            <a:off x="1596283" y="7818120"/>
            <a:ext cx="9151834" cy="636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33" b="0" i="1" u="none" strike="noStrike" kern="1200" baseline="0" dirty="0">
                <a:solidFill>
                  <a:schemeClr val="bg1"/>
                </a:solidFill>
                <a:latin typeface="Garamond" panose="02020404030301010803" pitchFamily="18" charset="0"/>
                <a:ea typeface="+mn-ea"/>
                <a:cs typeface="+mn-cs"/>
              </a:rPr>
              <a:t>Improving Health and Building Readiness. Anytime, Anywhere — Always</a:t>
            </a:r>
          </a:p>
          <a:p>
            <a:pPr algn="ctr"/>
            <a:endParaRPr lang="en-US" sz="1400" i="0" baseline="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52111B-3C65-9AEB-AF5A-C8D2C8B411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61170" y="8196960"/>
            <a:ext cx="2777490" cy="4638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67">
                <a:solidFill>
                  <a:srgbClr val="000000"/>
                </a:solidFill>
              </a:defRPr>
            </a:lvl1pPr>
          </a:lstStyle>
          <a:p>
            <a:fld id="{B8EC6C1D-B94A-4A9A-BD8D-A546578E37E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BFE1DE41-72A7-B3AA-08B0-C8FB73ECFF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33404" y="463296"/>
            <a:ext cx="740664" cy="926592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B024C12E-FED5-73A8-2C28-0DB70B347C7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0332" y="463296"/>
            <a:ext cx="740664" cy="92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347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7220" y="1898227"/>
            <a:ext cx="5452110" cy="5533813"/>
          </a:xfrm>
        </p:spPr>
        <p:txBody>
          <a:bodyPr/>
          <a:lstStyle>
            <a:lvl1pPr marL="342891" indent="-342891">
              <a:buClr>
                <a:srgbClr val="092068"/>
              </a:buClr>
              <a:buFont typeface="Arial" panose="020B0604020202020204" pitchFamily="34" charset="0"/>
              <a:buChar char="•"/>
              <a:defRPr sz="2200">
                <a:solidFill>
                  <a:srgbClr val="000000"/>
                </a:solidFill>
              </a:defRPr>
            </a:lvl1pPr>
            <a:lvl2pPr marL="742932" indent="-285744">
              <a:buClr>
                <a:srgbClr val="092068"/>
              </a:buClr>
              <a:buFont typeface="Wingdings" panose="05000000000000000000" pitchFamily="2" charset="2"/>
              <a:buChar char="§"/>
              <a:defRPr sz="2000">
                <a:solidFill>
                  <a:srgbClr val="000000"/>
                </a:solidFill>
              </a:defRPr>
            </a:lvl2pPr>
            <a:lvl3pPr marL="1142971" indent="-228594">
              <a:buClr>
                <a:srgbClr val="092068"/>
              </a:buClr>
              <a:buFont typeface="Wingdings" panose="05000000000000000000" pitchFamily="2" charset="2"/>
              <a:buChar char="ü"/>
              <a:defRPr sz="18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2060"/>
                </a:solidFill>
              </a:defRPr>
            </a:lvl4pPr>
            <a:lvl5pPr>
              <a:defRPr sz="1800">
                <a:solidFill>
                  <a:srgbClr val="00206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5070" y="1898227"/>
            <a:ext cx="5452110" cy="5533813"/>
          </a:xfrm>
        </p:spPr>
        <p:txBody>
          <a:bodyPr>
            <a:norm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Clr>
                <a:srgbClr val="092068"/>
              </a:buClr>
              <a:buFont typeface="Arial" panose="020B0604020202020204" pitchFamily="34" charset="0"/>
              <a:buChar char="•"/>
              <a:defRPr lang="en-US" sz="220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800080" indent="-342891" algn="l" defTabSz="914377" rtl="0" eaLnBrk="1" latinLnBrk="0" hangingPunct="1">
              <a:spcBef>
                <a:spcPct val="20000"/>
              </a:spcBef>
              <a:buClr>
                <a:srgbClr val="092068"/>
              </a:buClr>
              <a:buFont typeface="Wingdings" panose="05000000000000000000" pitchFamily="2" charset="2"/>
              <a:buChar char="§"/>
              <a:defRPr lang="en-US" sz="200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ü"/>
              <a:defRPr lang="en-US" sz="180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>
              <a:defRPr sz="1800">
                <a:solidFill>
                  <a:srgbClr val="002060"/>
                </a:solidFill>
              </a:defRPr>
            </a:lvl4pPr>
            <a:lvl5pPr>
              <a:defRPr sz="1800">
                <a:solidFill>
                  <a:srgbClr val="00206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84C336D-EBA9-50C7-E897-D392F41EFD44}"/>
              </a:ext>
            </a:extLst>
          </p:cNvPr>
          <p:cNvGrpSpPr/>
          <p:nvPr userDrawn="1"/>
        </p:nvGrpSpPr>
        <p:grpSpPr>
          <a:xfrm>
            <a:off x="617220" y="1512147"/>
            <a:ext cx="11109960" cy="0"/>
            <a:chOff x="457200" y="990600"/>
            <a:chExt cx="8229600" cy="0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E9CE6FF-DF0A-CEE0-BDE0-85E9336E64B7}"/>
                </a:ext>
              </a:extLst>
            </p:cNvPr>
            <p:cNvCxnSpPr/>
            <p:nvPr userDrawn="1"/>
          </p:nvCxnSpPr>
          <p:spPr>
            <a:xfrm>
              <a:off x="457200" y="990600"/>
              <a:ext cx="914400" cy="0"/>
            </a:xfrm>
            <a:prstGeom prst="line">
              <a:avLst/>
            </a:prstGeom>
            <a:ln w="50800">
              <a:solidFill>
                <a:srgbClr val="5828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951B197-3011-6887-B892-453275EA855C}"/>
                </a:ext>
              </a:extLst>
            </p:cNvPr>
            <p:cNvCxnSpPr/>
            <p:nvPr userDrawn="1"/>
          </p:nvCxnSpPr>
          <p:spPr>
            <a:xfrm>
              <a:off x="1371600" y="990600"/>
              <a:ext cx="914400" cy="0"/>
            </a:xfrm>
            <a:prstGeom prst="line">
              <a:avLst/>
            </a:prstGeom>
            <a:ln w="50800">
              <a:solidFill>
                <a:srgbClr val="96969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3B96308-DA40-CA6B-F6F2-39B24DDA44B0}"/>
                </a:ext>
              </a:extLst>
            </p:cNvPr>
            <p:cNvCxnSpPr/>
            <p:nvPr userDrawn="1"/>
          </p:nvCxnSpPr>
          <p:spPr>
            <a:xfrm>
              <a:off x="2286000" y="990600"/>
              <a:ext cx="914400" cy="0"/>
            </a:xfrm>
            <a:prstGeom prst="line">
              <a:avLst/>
            </a:prstGeom>
            <a:ln w="50800">
              <a:solidFill>
                <a:srgbClr val="09206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20616D76-979B-236A-893E-52F517D23981}"/>
                </a:ext>
              </a:extLst>
            </p:cNvPr>
            <p:cNvCxnSpPr/>
            <p:nvPr userDrawn="1"/>
          </p:nvCxnSpPr>
          <p:spPr>
            <a:xfrm>
              <a:off x="3200400" y="990600"/>
              <a:ext cx="914400" cy="0"/>
            </a:xfrm>
            <a:prstGeom prst="line">
              <a:avLst/>
            </a:prstGeom>
            <a:ln w="50800">
              <a:solidFill>
                <a:srgbClr val="96969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DF36A6E-9282-43E8-1E10-C70BF5D11794}"/>
                </a:ext>
              </a:extLst>
            </p:cNvPr>
            <p:cNvCxnSpPr/>
            <p:nvPr userDrawn="1"/>
          </p:nvCxnSpPr>
          <p:spPr>
            <a:xfrm>
              <a:off x="4114800" y="990600"/>
              <a:ext cx="914400" cy="0"/>
            </a:xfrm>
            <a:prstGeom prst="line">
              <a:avLst/>
            </a:prstGeom>
            <a:ln w="50800">
              <a:solidFill>
                <a:srgbClr val="5828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D290408D-0DB0-8CBD-1D05-4E9108AC34C2}"/>
                </a:ext>
              </a:extLst>
            </p:cNvPr>
            <p:cNvCxnSpPr/>
            <p:nvPr userDrawn="1"/>
          </p:nvCxnSpPr>
          <p:spPr>
            <a:xfrm>
              <a:off x="5029200" y="990600"/>
              <a:ext cx="914400" cy="0"/>
            </a:xfrm>
            <a:prstGeom prst="line">
              <a:avLst/>
            </a:prstGeom>
            <a:ln w="50800">
              <a:solidFill>
                <a:srgbClr val="96969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FEF054D-3DC5-455C-1D58-7592446D714F}"/>
                </a:ext>
              </a:extLst>
            </p:cNvPr>
            <p:cNvCxnSpPr/>
            <p:nvPr userDrawn="1"/>
          </p:nvCxnSpPr>
          <p:spPr>
            <a:xfrm>
              <a:off x="5943600" y="990600"/>
              <a:ext cx="914400" cy="0"/>
            </a:xfrm>
            <a:prstGeom prst="line">
              <a:avLst/>
            </a:prstGeom>
            <a:ln w="50800">
              <a:solidFill>
                <a:srgbClr val="09206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7C05A261-6E2E-FA53-104C-277D1DEC9657}"/>
                </a:ext>
              </a:extLst>
            </p:cNvPr>
            <p:cNvCxnSpPr/>
            <p:nvPr userDrawn="1"/>
          </p:nvCxnSpPr>
          <p:spPr>
            <a:xfrm>
              <a:off x="6858000" y="990600"/>
              <a:ext cx="914400" cy="0"/>
            </a:xfrm>
            <a:prstGeom prst="line">
              <a:avLst/>
            </a:prstGeom>
            <a:ln w="50800">
              <a:solidFill>
                <a:srgbClr val="96969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D32949F-A91A-38DA-C57A-0D9E557E0FAA}"/>
                </a:ext>
              </a:extLst>
            </p:cNvPr>
            <p:cNvCxnSpPr/>
            <p:nvPr userDrawn="1"/>
          </p:nvCxnSpPr>
          <p:spPr>
            <a:xfrm>
              <a:off x="7772400" y="990600"/>
              <a:ext cx="914400" cy="0"/>
            </a:xfrm>
            <a:prstGeom prst="line">
              <a:avLst/>
            </a:prstGeom>
            <a:ln w="50800">
              <a:solidFill>
                <a:srgbClr val="5828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43A030CB-5CED-0C6E-490E-C80F2E0A85FE}"/>
              </a:ext>
            </a:extLst>
          </p:cNvPr>
          <p:cNvSpPr txBox="1"/>
          <p:nvPr userDrawn="1"/>
        </p:nvSpPr>
        <p:spPr>
          <a:xfrm>
            <a:off x="1596283" y="7818128"/>
            <a:ext cx="9151834" cy="500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0" i="1" u="none" strike="noStrike" kern="1200" baseline="0" dirty="0">
                <a:solidFill>
                  <a:schemeClr val="bg1"/>
                </a:solidFill>
                <a:latin typeface="Garamond" panose="02020404030301010803" pitchFamily="18" charset="0"/>
                <a:ea typeface="+mn-ea"/>
                <a:cs typeface="+mn-cs"/>
              </a:rPr>
              <a:t>Improving Health and Building Readiness. Anytime, Anywhere — Always</a:t>
            </a:r>
          </a:p>
          <a:p>
            <a:pPr algn="ctr"/>
            <a:endParaRPr lang="en-US" sz="1051" i="0" baseline="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1396AF9-CE6F-FF8A-4684-80CDE7014A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61170" y="8196968"/>
            <a:ext cx="2777490" cy="4638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00000"/>
                </a:solidFill>
              </a:defRPr>
            </a:lvl1pPr>
          </a:lstStyle>
          <a:p>
            <a:fld id="{B8EC6C1D-B94A-4A9A-BD8D-A546578E37E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" name="Picture 17" descr="DOD seal">
            <a:extLst>
              <a:ext uri="{FF2B5EF4-FFF2-40B4-BE49-F238E27FC236}">
                <a16:creationId xmlns:a16="http://schemas.microsoft.com/office/drawing/2014/main" id="{C91B9B80-F952-A936-78AA-2B58689D43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" y="218867"/>
            <a:ext cx="930905" cy="1164589"/>
          </a:xfrm>
          <a:prstGeom prst="rect">
            <a:avLst/>
          </a:prstGeom>
        </p:spPr>
      </p:pic>
      <p:pic>
        <p:nvPicPr>
          <p:cNvPr id="21" name="Picture 20" descr="DHA seal&#10;">
            <a:extLst>
              <a:ext uri="{FF2B5EF4-FFF2-40B4-BE49-F238E27FC236}">
                <a16:creationId xmlns:a16="http://schemas.microsoft.com/office/drawing/2014/main" id="{F016877A-3058-4681-85DF-5209AC0AD2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18572" y="322170"/>
            <a:ext cx="765757" cy="957981"/>
          </a:xfrm>
          <a:prstGeom prst="rect">
            <a:avLst/>
          </a:prstGeom>
        </p:spPr>
      </p:pic>
      <p:sp>
        <p:nvSpPr>
          <p:cNvPr id="22" name="Title 1" descr="Slide title">
            <a:extLst>
              <a:ext uri="{FF2B5EF4-FFF2-40B4-BE49-F238E27FC236}">
                <a16:creationId xmlns:a16="http://schemas.microsoft.com/office/drawing/2014/main" id="{652A1CA6-88F2-9F75-399C-CFACDD4AA2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5830" y="225213"/>
            <a:ext cx="10389870" cy="1447800"/>
          </a:xfrm>
        </p:spPr>
        <p:txBody>
          <a:bodyPr>
            <a:normAutofit/>
          </a:bodyPr>
          <a:lstStyle>
            <a:lvl1pPr algn="l">
              <a:lnSpc>
                <a:spcPts val="2800"/>
              </a:lnSpc>
              <a:defRPr sz="2800" b="1" baseline="0">
                <a:solidFill>
                  <a:srgbClr val="242B64"/>
                </a:solidFill>
              </a:defRPr>
            </a:lvl1pPr>
          </a:lstStyle>
          <a:p>
            <a:r>
              <a:rPr lang="en-US" dirty="0"/>
              <a:t>Different title per slide, Franklin Gothic Medium 28pt</a:t>
            </a:r>
          </a:p>
        </p:txBody>
      </p:sp>
    </p:spTree>
    <p:extLst>
      <p:ext uri="{BB962C8B-B14F-4D97-AF65-F5344CB8AC3E}">
        <p14:creationId xmlns:p14="http://schemas.microsoft.com/office/powerpoint/2010/main" val="4182980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392E368C-8BD9-3948-F45D-B1C1D0483385}"/>
              </a:ext>
            </a:extLst>
          </p:cNvPr>
          <p:cNvGrpSpPr/>
          <p:nvPr userDrawn="1"/>
        </p:nvGrpSpPr>
        <p:grpSpPr>
          <a:xfrm>
            <a:off x="617220" y="1512147"/>
            <a:ext cx="11109960" cy="0"/>
            <a:chOff x="457200" y="990600"/>
            <a:chExt cx="8229600" cy="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BAFCBDB1-8BB2-6D28-E6A9-4B9672FDDABD}"/>
                </a:ext>
              </a:extLst>
            </p:cNvPr>
            <p:cNvCxnSpPr/>
            <p:nvPr userDrawn="1"/>
          </p:nvCxnSpPr>
          <p:spPr>
            <a:xfrm>
              <a:off x="457200" y="990600"/>
              <a:ext cx="914400" cy="0"/>
            </a:xfrm>
            <a:prstGeom prst="line">
              <a:avLst/>
            </a:prstGeom>
            <a:ln w="50800">
              <a:solidFill>
                <a:srgbClr val="5828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19C4928B-B517-CF6A-2422-17F90192DD3B}"/>
                </a:ext>
              </a:extLst>
            </p:cNvPr>
            <p:cNvCxnSpPr/>
            <p:nvPr userDrawn="1"/>
          </p:nvCxnSpPr>
          <p:spPr>
            <a:xfrm>
              <a:off x="1371600" y="990600"/>
              <a:ext cx="914400" cy="0"/>
            </a:xfrm>
            <a:prstGeom prst="line">
              <a:avLst/>
            </a:prstGeom>
            <a:ln w="50800">
              <a:solidFill>
                <a:srgbClr val="96969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EA539B0-DEA3-0B97-25F6-57161B439896}"/>
                </a:ext>
              </a:extLst>
            </p:cNvPr>
            <p:cNvCxnSpPr/>
            <p:nvPr userDrawn="1"/>
          </p:nvCxnSpPr>
          <p:spPr>
            <a:xfrm>
              <a:off x="2286000" y="990600"/>
              <a:ext cx="914400" cy="0"/>
            </a:xfrm>
            <a:prstGeom prst="line">
              <a:avLst/>
            </a:prstGeom>
            <a:ln w="50800">
              <a:solidFill>
                <a:srgbClr val="09206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A42816FD-BAB7-8637-A19E-1D4DA94C335B}"/>
                </a:ext>
              </a:extLst>
            </p:cNvPr>
            <p:cNvCxnSpPr/>
            <p:nvPr userDrawn="1"/>
          </p:nvCxnSpPr>
          <p:spPr>
            <a:xfrm>
              <a:off x="3200400" y="990600"/>
              <a:ext cx="914400" cy="0"/>
            </a:xfrm>
            <a:prstGeom prst="line">
              <a:avLst/>
            </a:prstGeom>
            <a:ln w="50800">
              <a:solidFill>
                <a:srgbClr val="96969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4B48E0C-5E90-4E7C-DFEB-A2CC914D3011}"/>
                </a:ext>
              </a:extLst>
            </p:cNvPr>
            <p:cNvCxnSpPr/>
            <p:nvPr userDrawn="1"/>
          </p:nvCxnSpPr>
          <p:spPr>
            <a:xfrm>
              <a:off x="4114800" y="990600"/>
              <a:ext cx="914400" cy="0"/>
            </a:xfrm>
            <a:prstGeom prst="line">
              <a:avLst/>
            </a:prstGeom>
            <a:ln w="50800">
              <a:solidFill>
                <a:srgbClr val="5828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D181B70-BDEE-E605-DB24-6EB7838902D2}"/>
                </a:ext>
              </a:extLst>
            </p:cNvPr>
            <p:cNvCxnSpPr/>
            <p:nvPr userDrawn="1"/>
          </p:nvCxnSpPr>
          <p:spPr>
            <a:xfrm>
              <a:off x="5029200" y="990600"/>
              <a:ext cx="914400" cy="0"/>
            </a:xfrm>
            <a:prstGeom prst="line">
              <a:avLst/>
            </a:prstGeom>
            <a:ln w="50800">
              <a:solidFill>
                <a:srgbClr val="96969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1F4197C-3D57-B14D-00D8-DFEE5C1BC7A9}"/>
                </a:ext>
              </a:extLst>
            </p:cNvPr>
            <p:cNvCxnSpPr/>
            <p:nvPr userDrawn="1"/>
          </p:nvCxnSpPr>
          <p:spPr>
            <a:xfrm>
              <a:off x="5943600" y="990600"/>
              <a:ext cx="914400" cy="0"/>
            </a:xfrm>
            <a:prstGeom prst="line">
              <a:avLst/>
            </a:prstGeom>
            <a:ln w="50800">
              <a:solidFill>
                <a:srgbClr val="09206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6AEA9F5-B328-E31B-5BFF-C12388D8F88B}"/>
                </a:ext>
              </a:extLst>
            </p:cNvPr>
            <p:cNvCxnSpPr/>
            <p:nvPr userDrawn="1"/>
          </p:nvCxnSpPr>
          <p:spPr>
            <a:xfrm>
              <a:off x="6858000" y="990600"/>
              <a:ext cx="914400" cy="0"/>
            </a:xfrm>
            <a:prstGeom prst="line">
              <a:avLst/>
            </a:prstGeom>
            <a:ln w="50800">
              <a:solidFill>
                <a:srgbClr val="96969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53E647F0-F308-E92F-BD0F-A4E0581430D0}"/>
                </a:ext>
              </a:extLst>
            </p:cNvPr>
            <p:cNvCxnSpPr/>
            <p:nvPr userDrawn="1"/>
          </p:nvCxnSpPr>
          <p:spPr>
            <a:xfrm>
              <a:off x="7772400" y="990600"/>
              <a:ext cx="914400" cy="0"/>
            </a:xfrm>
            <a:prstGeom prst="line">
              <a:avLst/>
            </a:prstGeom>
            <a:ln w="50800">
              <a:solidFill>
                <a:srgbClr val="5828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4AEC41EA-67D2-83EE-D3C3-D5FD711B584C}"/>
              </a:ext>
            </a:extLst>
          </p:cNvPr>
          <p:cNvSpPr txBox="1"/>
          <p:nvPr userDrawn="1"/>
        </p:nvSpPr>
        <p:spPr>
          <a:xfrm>
            <a:off x="1596283" y="7818128"/>
            <a:ext cx="9151834" cy="500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0" i="1" u="none" strike="noStrike" kern="1200" baseline="0" dirty="0">
                <a:solidFill>
                  <a:schemeClr val="bg1"/>
                </a:solidFill>
                <a:latin typeface="Garamond" panose="02020404030301010803" pitchFamily="18" charset="0"/>
                <a:ea typeface="+mn-ea"/>
                <a:cs typeface="+mn-cs"/>
              </a:rPr>
              <a:t>Improving Health and Building Readiness. Anytime, Anywhere — Always</a:t>
            </a:r>
          </a:p>
          <a:p>
            <a:pPr algn="ctr"/>
            <a:endParaRPr lang="en-US" sz="1051" i="0" baseline="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3D3A14E2-9E68-A847-A599-D3C2FDD49C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61170" y="8196968"/>
            <a:ext cx="2777490" cy="4638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00000"/>
                </a:solidFill>
              </a:defRPr>
            </a:lvl1pPr>
          </a:lstStyle>
          <a:p>
            <a:fld id="{B8EC6C1D-B94A-4A9A-BD8D-A546578E37E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" name="Picture 17" descr="DOD seal">
            <a:extLst>
              <a:ext uri="{FF2B5EF4-FFF2-40B4-BE49-F238E27FC236}">
                <a16:creationId xmlns:a16="http://schemas.microsoft.com/office/drawing/2014/main" id="{F3969662-D3BF-C7DF-48B7-371212BB5D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" y="218867"/>
            <a:ext cx="930905" cy="1164589"/>
          </a:xfrm>
          <a:prstGeom prst="rect">
            <a:avLst/>
          </a:prstGeom>
        </p:spPr>
      </p:pic>
      <p:pic>
        <p:nvPicPr>
          <p:cNvPr id="19" name="Picture 18" descr="DHA seal">
            <a:extLst>
              <a:ext uri="{FF2B5EF4-FFF2-40B4-BE49-F238E27FC236}">
                <a16:creationId xmlns:a16="http://schemas.microsoft.com/office/drawing/2014/main" id="{009A3B2B-4DB7-2E5B-AAC3-29E42EF53A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18572" y="322170"/>
            <a:ext cx="765757" cy="957981"/>
          </a:xfrm>
          <a:prstGeom prst="rect">
            <a:avLst/>
          </a:prstGeom>
        </p:spPr>
      </p:pic>
      <p:sp>
        <p:nvSpPr>
          <p:cNvPr id="20" name="Title 1" descr="Slide title">
            <a:extLst>
              <a:ext uri="{FF2B5EF4-FFF2-40B4-BE49-F238E27FC236}">
                <a16:creationId xmlns:a16="http://schemas.microsoft.com/office/drawing/2014/main" id="{872CAB97-82B4-AAFC-A7D2-7BB0BCA162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5830" y="225213"/>
            <a:ext cx="10389870" cy="1447800"/>
          </a:xfrm>
        </p:spPr>
        <p:txBody>
          <a:bodyPr>
            <a:normAutofit/>
          </a:bodyPr>
          <a:lstStyle>
            <a:lvl1pPr algn="l">
              <a:lnSpc>
                <a:spcPts val="2800"/>
              </a:lnSpc>
              <a:defRPr sz="2800" b="1" baseline="0">
                <a:solidFill>
                  <a:srgbClr val="242B64"/>
                </a:solidFill>
              </a:defRPr>
            </a:lvl1pPr>
          </a:lstStyle>
          <a:p>
            <a:r>
              <a:rPr lang="en-US" dirty="0"/>
              <a:t>Different title per slide, Franklin Gothic Medium 28pt</a:t>
            </a:r>
          </a:p>
        </p:txBody>
      </p:sp>
    </p:spTree>
    <p:extLst>
      <p:ext uri="{BB962C8B-B14F-4D97-AF65-F5344CB8AC3E}">
        <p14:creationId xmlns:p14="http://schemas.microsoft.com/office/powerpoint/2010/main" val="1509358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 descr="Slide title"/>
          <p:cNvSpPr>
            <a:spLocks noGrp="1"/>
          </p:cNvSpPr>
          <p:nvPr>
            <p:ph type="title"/>
          </p:nvPr>
        </p:nvSpPr>
        <p:spPr>
          <a:xfrm>
            <a:off x="617220" y="225213"/>
            <a:ext cx="11109960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Different title per slide, Franklin Gothic Medium 28pt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220" y="2026923"/>
            <a:ext cx="11109960" cy="57328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06E65C-B97F-9E4D-7064-D587C6584AFD}"/>
              </a:ext>
            </a:extLst>
          </p:cNvPr>
          <p:cNvSpPr txBox="1"/>
          <p:nvPr userDrawn="1"/>
        </p:nvSpPr>
        <p:spPr>
          <a:xfrm>
            <a:off x="5413083" y="-32173"/>
            <a:ext cx="15182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0" spc="27" baseline="0" dirty="0">
                <a:solidFill>
                  <a:srgbClr val="5AAC45"/>
                </a:solidFill>
                <a:latin typeface="Franklin Gothic Medium" panose="020B0603020102020204" pitchFamily="34" charset="0"/>
              </a:rPr>
              <a:t>UNCLASSIFIED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333DF3-86EF-1D1C-28A0-0EAEDF643E54}"/>
              </a:ext>
            </a:extLst>
          </p:cNvPr>
          <p:cNvSpPr txBox="1"/>
          <p:nvPr userDrawn="1"/>
        </p:nvSpPr>
        <p:spPr>
          <a:xfrm>
            <a:off x="5413083" y="8293443"/>
            <a:ext cx="15182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0" kern="1200" spc="27" baseline="0" dirty="0">
                <a:solidFill>
                  <a:srgbClr val="5AAC45"/>
                </a:solidFill>
                <a:latin typeface="Franklin Gothic Medium" panose="020B0603020102020204" pitchFamily="34" charset="0"/>
                <a:ea typeface="+mn-ea"/>
                <a:cs typeface="+mn-cs"/>
              </a:rPr>
              <a:t>UNCLASSIFIED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299400C-0AA0-C00B-6CC1-B550E75326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61170" y="8196960"/>
            <a:ext cx="2777490" cy="4638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67">
                <a:solidFill>
                  <a:srgbClr val="000000"/>
                </a:solidFill>
              </a:defRPr>
            </a:lvl1pPr>
          </a:lstStyle>
          <a:p>
            <a:fld id="{B8EC6C1D-B94A-4A9A-BD8D-A546578E37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044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hdr="0" ftr="0" dt="0"/>
  <p:txStyles>
    <p:titleStyle>
      <a:lvl1pPr algn="ctr" defTabSz="1219170" rtl="0" eaLnBrk="1" latinLnBrk="0" hangingPunct="1">
        <a:spcBef>
          <a:spcPct val="0"/>
        </a:spcBef>
        <a:buNone/>
        <a:defRPr sz="3733" b="1" kern="1200" baseline="0">
          <a:solidFill>
            <a:srgbClr val="242B64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Clr>
          <a:srgbClr val="092068"/>
        </a:buClr>
        <a:buSzPct val="125000"/>
        <a:buFont typeface="Arial" panose="020B0604020202020204" pitchFamily="34" charset="0"/>
        <a:buChar char="•"/>
        <a:defRPr sz="2933" kern="1200">
          <a:solidFill>
            <a:srgbClr val="000000"/>
          </a:solidFill>
          <a:latin typeface="Franklin Gothic Book" panose="020B0503020102020204" pitchFamily="34" charset="0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Clr>
          <a:srgbClr val="092068"/>
        </a:buClr>
        <a:buFont typeface="Wingdings" panose="05000000000000000000" pitchFamily="2" charset="2"/>
        <a:buChar char="§"/>
        <a:defRPr sz="2667" kern="1200">
          <a:solidFill>
            <a:srgbClr val="000000"/>
          </a:solidFill>
          <a:latin typeface="Franklin Gothic Book" panose="020B0503020102020204" pitchFamily="34" charset="0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Clr>
          <a:srgbClr val="092068"/>
        </a:buClr>
        <a:buFont typeface="Wingdings" panose="05000000000000000000" pitchFamily="2" charset="2"/>
        <a:buChar char="ü"/>
        <a:defRPr sz="2400" kern="1200">
          <a:solidFill>
            <a:srgbClr val="000000"/>
          </a:solidFill>
          <a:latin typeface="Franklin Gothic Book" panose="020B0503020102020204" pitchFamily="34" charset="0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dha.ncr.j7.mbx.continuing-education-office@health.mil" TargetMode="External"/><Relationship Id="rId2" Type="http://schemas.openxmlformats.org/officeDocument/2006/relationships/hyperlink" Target="https://www.dhaj7-cepo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cmcertification.org/about-ccmc/code-professional-conduc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C6404-227D-F967-269D-A5A2D03F0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606696"/>
            <a:ext cx="10261600" cy="114300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400" dirty="0"/>
              <a:t>Clinical Communities Speaker Series</a:t>
            </a:r>
            <a:br>
              <a:rPr lang="en-US" sz="2133" dirty="0"/>
            </a:br>
            <a:r>
              <a:rPr lang="en-US" sz="1467" b="0" dirty="0"/>
              <a:t>June 27, 2019</a:t>
            </a:r>
            <a:br>
              <a:rPr lang="en-US" sz="1467" b="0" dirty="0"/>
            </a:br>
            <a:r>
              <a:rPr lang="en-US" sz="1467" b="0" dirty="0"/>
              <a:t>0925 – 1025 ET</a:t>
            </a:r>
            <a:br>
              <a:rPr lang="en-US" sz="1467" b="0" dirty="0"/>
            </a:br>
            <a:r>
              <a:rPr lang="en-US" sz="1467" b="0" dirty="0"/>
              <a:t>(Add location or link to virtual room)</a:t>
            </a:r>
            <a:endParaRPr lang="en-US" sz="2133" b="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D691D8C-EBDD-C7A4-3AC6-945FD95E5163}"/>
              </a:ext>
            </a:extLst>
          </p:cNvPr>
          <p:cNvGrpSpPr/>
          <p:nvPr/>
        </p:nvGrpSpPr>
        <p:grpSpPr>
          <a:xfrm>
            <a:off x="439210" y="7710845"/>
            <a:ext cx="11465980" cy="474918"/>
            <a:chOff x="279404" y="7763097"/>
            <a:chExt cx="11465980" cy="474918"/>
          </a:xfrm>
        </p:grpSpPr>
        <p:sp>
          <p:nvSpPr>
            <p:cNvPr id="15" name="TextBox 8">
              <a:extLst>
                <a:ext uri="{FF2B5EF4-FFF2-40B4-BE49-F238E27FC236}">
                  <a16:creationId xmlns:a16="http://schemas.microsoft.com/office/drawing/2014/main" id="{7D6CF4E3-D0C5-472E-85A0-12DBA9871253}"/>
                </a:ext>
              </a:extLst>
            </p:cNvPr>
            <p:cNvSpPr txBox="1"/>
            <p:nvPr/>
          </p:nvSpPr>
          <p:spPr>
            <a:xfrm>
              <a:off x="279404" y="7776350"/>
              <a:ext cx="35411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algn="ctr" defTabSz="1219170"/>
              <a:r>
                <a:rPr lang="en-US" sz="1200" dirty="0">
                  <a:solidFill>
                    <a:srgbClr val="283446"/>
                  </a:solidFill>
                  <a:latin typeface="Franklin Gothic Demi" panose="020B0603020102020204" pitchFamily="34" charset="0"/>
                </a:rPr>
                <a:t>Participation Costs</a:t>
              </a:r>
            </a:p>
            <a:p>
              <a:pPr algn="ctr" defTabSz="1219170"/>
              <a:r>
                <a:rPr lang="en-US" sz="1200" dirty="0">
                  <a:solidFill>
                    <a:srgbClr val="283446"/>
                  </a:solidFill>
                  <a:latin typeface="+mn-lt"/>
                </a:rPr>
                <a:t>There is no cost to participate in this activity.</a:t>
              </a:r>
            </a:p>
          </p:txBody>
        </p:sp>
        <p:sp>
          <p:nvSpPr>
            <p:cNvPr id="16" name="TextBox 23">
              <a:extLst>
                <a:ext uri="{FF2B5EF4-FFF2-40B4-BE49-F238E27FC236}">
                  <a16:creationId xmlns:a16="http://schemas.microsoft.com/office/drawing/2014/main" id="{B176DF3B-E903-4027-99CA-5CF0010D3C80}"/>
                </a:ext>
              </a:extLst>
            </p:cNvPr>
            <p:cNvSpPr txBox="1"/>
            <p:nvPr/>
          </p:nvSpPr>
          <p:spPr>
            <a:xfrm>
              <a:off x="3690412" y="7775466"/>
              <a:ext cx="44555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algn="ctr" defTabSz="1219170"/>
              <a:r>
                <a:rPr lang="en-US" sz="1200" dirty="0">
                  <a:solidFill>
                    <a:srgbClr val="283446"/>
                  </a:solidFill>
                  <a:latin typeface="Franklin Gothic Demi" panose="020B0603020102020204" pitchFamily="34" charset="0"/>
                </a:rPr>
                <a:t>Cancellation Policy</a:t>
              </a:r>
            </a:p>
            <a:p>
              <a:pPr algn="ctr" defTabSz="1219170"/>
              <a:r>
                <a:rPr lang="en-US" sz="1200" dirty="0">
                  <a:solidFill>
                    <a:srgbClr val="283446"/>
                  </a:solidFill>
                  <a:latin typeface="+mn-lt"/>
                </a:rPr>
                <a:t>You will be notified via email if the activity is cancelled.</a:t>
              </a:r>
            </a:p>
          </p:txBody>
        </p:sp>
        <p:sp>
          <p:nvSpPr>
            <p:cNvPr id="17" name="TextBox 24">
              <a:extLst>
                <a:ext uri="{FF2B5EF4-FFF2-40B4-BE49-F238E27FC236}">
                  <a16:creationId xmlns:a16="http://schemas.microsoft.com/office/drawing/2014/main" id="{64C4A363-6903-47CA-AF80-AF88F8A7CCE8}"/>
                </a:ext>
              </a:extLst>
            </p:cNvPr>
            <p:cNvSpPr txBox="1"/>
            <p:nvPr/>
          </p:nvSpPr>
          <p:spPr>
            <a:xfrm>
              <a:off x="8001000" y="7763097"/>
              <a:ext cx="37443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algn="ctr" defTabSz="1219170"/>
              <a:r>
                <a:rPr lang="en-US" sz="1200" dirty="0">
                  <a:solidFill>
                    <a:srgbClr val="283446"/>
                  </a:solidFill>
                  <a:latin typeface="Franklin Gothic Demi" panose="020B0603020102020204" pitchFamily="34" charset="0"/>
                </a:rPr>
                <a:t>Commercial Support</a:t>
              </a:r>
            </a:p>
            <a:p>
              <a:pPr algn="ctr" defTabSz="1219170"/>
              <a:r>
                <a:rPr lang="en-US" sz="1200" dirty="0">
                  <a:solidFill>
                    <a:srgbClr val="283446"/>
                  </a:solidFill>
                  <a:latin typeface="+mn-lt"/>
                </a:rPr>
                <a:t>There is no known commercial support for this activity.</a:t>
              </a:r>
            </a:p>
          </p:txBody>
        </p:sp>
      </p:grpSp>
      <p:sp>
        <p:nvSpPr>
          <p:cNvPr id="18" name="TextBox 3">
            <a:extLst>
              <a:ext uri="{FF2B5EF4-FFF2-40B4-BE49-F238E27FC236}">
                <a16:creationId xmlns:a16="http://schemas.microsoft.com/office/drawing/2014/main" id="{DE8B17A6-A0A9-4676-B019-FFDAE10B838D}"/>
              </a:ext>
            </a:extLst>
          </p:cNvPr>
          <p:cNvSpPr txBox="1"/>
          <p:nvPr/>
        </p:nvSpPr>
        <p:spPr>
          <a:xfrm>
            <a:off x="2783732" y="7280474"/>
            <a:ext cx="1903635" cy="5025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 defTabSz="1219170"/>
            <a:r>
              <a:rPr lang="en-US" sz="1333" dirty="0">
                <a:solidFill>
                  <a:srgbClr val="0070C0"/>
                </a:solidFill>
                <a:latin typeface="Franklin Gothic Medium" panose="020B0603020102020204" pitchFamily="34" charset="0"/>
              </a:rPr>
              <a:t>ADD ONLY IF CCMC ETHICS APPLY</a:t>
            </a:r>
          </a:p>
        </p:txBody>
      </p:sp>
      <p:sp>
        <p:nvSpPr>
          <p:cNvPr id="19" name="Arrow: Bent-Up 18">
            <a:extLst>
              <a:ext uri="{FF2B5EF4-FFF2-40B4-BE49-F238E27FC236}">
                <a16:creationId xmlns:a16="http://schemas.microsoft.com/office/drawing/2014/main" id="{1F9D76B3-A240-4788-84AA-90692D3EFA0D}"/>
              </a:ext>
            </a:extLst>
          </p:cNvPr>
          <p:cNvSpPr/>
          <p:nvPr/>
        </p:nvSpPr>
        <p:spPr>
          <a:xfrm>
            <a:off x="4445001" y="7259413"/>
            <a:ext cx="493556" cy="336019"/>
          </a:xfrm>
          <a:prstGeom prst="bentUpArrow">
            <a:avLst>
              <a:gd name="adj1" fmla="val 18386"/>
              <a:gd name="adj2" fmla="val 25000"/>
              <a:gd name="adj3" fmla="val 49567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/>
            <a:endParaRPr lang="en-US" sz="1467">
              <a:solidFill>
                <a:prstClr val="white"/>
              </a:solidFill>
              <a:latin typeface="Franklin Gothic Book" panose="020B0503020102020204"/>
            </a:endParaRPr>
          </a:p>
        </p:txBody>
      </p:sp>
      <p:sp>
        <p:nvSpPr>
          <p:cNvPr id="20" name="object 15">
            <a:extLst>
              <a:ext uri="{FF2B5EF4-FFF2-40B4-BE49-F238E27FC236}">
                <a16:creationId xmlns:a16="http://schemas.microsoft.com/office/drawing/2014/main" id="{D6034EBC-37AC-EE1A-F93E-EC30A0DDC299}"/>
              </a:ext>
            </a:extLst>
          </p:cNvPr>
          <p:cNvSpPr txBox="1"/>
          <p:nvPr/>
        </p:nvSpPr>
        <p:spPr>
          <a:xfrm>
            <a:off x="594360" y="4740910"/>
            <a:ext cx="11151024" cy="2469650"/>
          </a:xfrm>
          <a:prstGeom prst="rect">
            <a:avLst/>
          </a:prstGeom>
        </p:spPr>
        <p:txBody>
          <a:bodyPr wrap="square" lIns="0" tIns="17780" rIns="0" bIns="0">
            <a:spAutoFit/>
          </a:bodyPr>
          <a:lstStyle>
            <a:defPPr>
              <a:defRPr lang="en-US"/>
            </a:defPPr>
            <a:lvl1pPr marL="25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marL="33866" algn="ctr" defTabSz="1219170" eaLnBrk="1" hangingPunct="1">
              <a:spcBef>
                <a:spcPts val="0"/>
              </a:spcBef>
            </a:pPr>
            <a:r>
              <a:rPr lang="en-US" altLang="en-US" sz="1467" spc="-7" dirty="0">
                <a:solidFill>
                  <a:prstClr val="black"/>
                </a:solidFill>
                <a:latin typeface="Franklin Gothic Demi" panose="020B0603020102020204" pitchFamily="34" charset="0"/>
                <a:cs typeface="Calibri"/>
              </a:rPr>
              <a:t>Target Audience (Introductory) </a:t>
            </a:r>
          </a:p>
          <a:p>
            <a:pPr marL="33866" algn="ctr" defTabSz="1219170" eaLnBrk="1" hangingPunct="1">
              <a:spcBef>
                <a:spcPts val="0"/>
              </a:spcBef>
            </a:pPr>
            <a:r>
              <a:rPr lang="en-US" altLang="en-US" sz="1333" dirty="0">
                <a:solidFill>
                  <a:srgbClr val="C00000"/>
                </a:solidFill>
                <a:latin typeface="Franklin Gothic Medium" panose="020B0603020102020204" pitchFamily="34" charset="0"/>
                <a:ea typeface="Franklin Gothic Medium" panose="020B0603020102020204" pitchFamily="34" charset="0"/>
                <a:cs typeface="Franklin Gothic Medium" panose="020B0603020102020204" pitchFamily="34" charset="0"/>
              </a:rPr>
              <a:t>Physicians (ACCME) </a:t>
            </a:r>
            <a:r>
              <a:rPr lang="en-US" altLang="en-US" sz="1333" dirty="0">
                <a:solidFill>
                  <a:srgbClr val="C00000"/>
                </a:solidFill>
                <a:latin typeface="Wingdings" panose="05000000000000000000" pitchFamily="2" charset="2"/>
                <a:ea typeface="Wingdings" panose="05000000000000000000" pitchFamily="2" charset="2"/>
                <a:cs typeface="Wingdings" panose="05000000000000000000" pitchFamily="2" charset="2"/>
              </a:rPr>
              <a:t></a:t>
            </a:r>
            <a:r>
              <a:rPr lang="en-US" altLang="en-US" sz="1333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333" dirty="0">
                <a:solidFill>
                  <a:srgbClr val="C00000"/>
                </a:solidFill>
                <a:latin typeface="Franklin Gothic Medium" panose="020B0603020102020204" pitchFamily="34" charset="0"/>
                <a:ea typeface="Franklin Gothic Medium" panose="020B0603020102020204" pitchFamily="34" charset="0"/>
                <a:cs typeface="Franklin Gothic Medium" panose="020B0603020102020204" pitchFamily="34" charset="0"/>
              </a:rPr>
              <a:t>Physician Assistants (AAPA) </a:t>
            </a:r>
            <a:r>
              <a:rPr lang="en-US" altLang="en-US" sz="1333" dirty="0">
                <a:solidFill>
                  <a:srgbClr val="C00000"/>
                </a:solidFill>
                <a:latin typeface="Wingdings" panose="05000000000000000000" pitchFamily="2" charset="2"/>
                <a:ea typeface="Wingdings" panose="05000000000000000000" pitchFamily="2" charset="2"/>
                <a:cs typeface="Wingdings" panose="05000000000000000000" pitchFamily="2" charset="2"/>
              </a:rPr>
              <a:t></a:t>
            </a:r>
            <a:r>
              <a:rPr lang="en-US" altLang="en-US" sz="1333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333" dirty="0">
                <a:solidFill>
                  <a:srgbClr val="C00000"/>
                </a:solidFill>
                <a:latin typeface="Franklin Gothic Medium" panose="020B0603020102020204" pitchFamily="34" charset="0"/>
                <a:ea typeface="Franklin Gothic Medium" panose="020B0603020102020204" pitchFamily="34" charset="0"/>
                <a:cs typeface="Franklin Gothic Medium" panose="020B0603020102020204" pitchFamily="34" charset="0"/>
              </a:rPr>
              <a:t>Nurses (ANCC) </a:t>
            </a:r>
            <a:r>
              <a:rPr lang="en-US" altLang="en-US" sz="1333" dirty="0">
                <a:solidFill>
                  <a:srgbClr val="C00000"/>
                </a:solidFill>
                <a:latin typeface="Wingdings" panose="05000000000000000000" pitchFamily="2" charset="2"/>
                <a:ea typeface="Wingdings" panose="05000000000000000000" pitchFamily="2" charset="2"/>
                <a:cs typeface="Wingdings" panose="05000000000000000000" pitchFamily="2" charset="2"/>
              </a:rPr>
              <a:t></a:t>
            </a:r>
            <a:r>
              <a:rPr lang="en-US" altLang="en-US" sz="1333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333" dirty="0">
                <a:solidFill>
                  <a:srgbClr val="C00000"/>
                </a:solidFill>
                <a:latin typeface="Franklin Gothic Medium" panose="020B0603020102020204" pitchFamily="34" charset="0"/>
                <a:ea typeface="Franklin Gothic Medium" panose="020B0603020102020204" pitchFamily="34" charset="0"/>
                <a:cs typeface="Franklin Gothic Medium" panose="020B0603020102020204" pitchFamily="34" charset="0"/>
              </a:rPr>
              <a:t>Pharmacists/Pharmacy Technicians (ACPE) </a:t>
            </a:r>
            <a:r>
              <a:rPr lang="en-US" altLang="en-US" sz="1333" dirty="0">
                <a:solidFill>
                  <a:srgbClr val="C00000"/>
                </a:solidFill>
                <a:latin typeface="Wingdings" panose="05000000000000000000" pitchFamily="2" charset="2"/>
                <a:ea typeface="Wingdings" panose="05000000000000000000" pitchFamily="2" charset="2"/>
                <a:cs typeface="Wingdings" panose="05000000000000000000" pitchFamily="2" charset="2"/>
              </a:rPr>
              <a:t></a:t>
            </a:r>
            <a:r>
              <a:rPr lang="en-US" altLang="en-US" sz="1333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333" dirty="0">
                <a:solidFill>
                  <a:srgbClr val="C00000"/>
                </a:solidFill>
                <a:latin typeface="Franklin Gothic Medium" panose="020B0603020102020204" pitchFamily="34" charset="0"/>
                <a:ea typeface="Franklin Gothic Medium" panose="020B0603020102020204" pitchFamily="34" charset="0"/>
                <a:cs typeface="Franklin Gothic Medium" panose="020B0603020102020204" pitchFamily="34" charset="0"/>
              </a:rPr>
              <a:t>Social Workers (ASWB) </a:t>
            </a:r>
            <a:r>
              <a:rPr lang="en-US" altLang="en-US" sz="1333" dirty="0">
                <a:solidFill>
                  <a:srgbClr val="C00000"/>
                </a:solidFill>
                <a:latin typeface="Wingdings" panose="05000000000000000000" pitchFamily="2" charset="2"/>
                <a:ea typeface="Wingdings" panose="05000000000000000000" pitchFamily="2" charset="2"/>
                <a:cs typeface="Wingdings" panose="05000000000000000000" pitchFamily="2" charset="2"/>
              </a:rPr>
              <a:t></a:t>
            </a:r>
            <a:r>
              <a:rPr lang="en-US" altLang="en-US" sz="1333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333" dirty="0">
                <a:solidFill>
                  <a:srgbClr val="C00000"/>
                </a:solidFill>
                <a:latin typeface="Franklin Gothic Medium" panose="020B0603020102020204" pitchFamily="34" charset="0"/>
                <a:ea typeface="Franklin Gothic Medium" panose="020B0603020102020204" pitchFamily="34" charset="0"/>
                <a:cs typeface="Franklin Gothic Medium" panose="020B0603020102020204" pitchFamily="34" charset="0"/>
              </a:rPr>
              <a:t>Psychologists (APA) </a:t>
            </a:r>
            <a:r>
              <a:rPr lang="en-US" altLang="en-US" sz="1333" dirty="0">
                <a:solidFill>
                  <a:srgbClr val="C00000"/>
                </a:solidFill>
                <a:latin typeface="Wingdings" panose="05000000000000000000" pitchFamily="2" charset="2"/>
                <a:ea typeface="Wingdings" panose="05000000000000000000" pitchFamily="2" charset="2"/>
                <a:cs typeface="Wingdings" panose="05000000000000000000" pitchFamily="2" charset="2"/>
              </a:rPr>
              <a:t></a:t>
            </a:r>
            <a:r>
              <a:rPr lang="en-US" altLang="en-US" sz="1333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333" dirty="0">
                <a:solidFill>
                  <a:srgbClr val="C00000"/>
                </a:solidFill>
                <a:latin typeface="Franklin Gothic Medium" panose="020B0603020102020204" pitchFamily="34" charset="0"/>
                <a:ea typeface="Franklin Gothic Medium" panose="020B0603020102020204" pitchFamily="34" charset="0"/>
                <a:cs typeface="Franklin Gothic Medium" panose="020B0603020102020204" pitchFamily="34" charset="0"/>
              </a:rPr>
              <a:t>Optometrists (ARBO/COPE) </a:t>
            </a:r>
            <a:r>
              <a:rPr lang="en-US" altLang="en-US" sz="1333" dirty="0">
                <a:solidFill>
                  <a:srgbClr val="C00000"/>
                </a:solidFill>
                <a:latin typeface="Wingdings" panose="05000000000000000000" pitchFamily="2" charset="2"/>
                <a:ea typeface="Wingdings" panose="05000000000000000000" pitchFamily="2" charset="2"/>
                <a:cs typeface="Wingdings" panose="05000000000000000000" pitchFamily="2" charset="2"/>
              </a:rPr>
              <a:t></a:t>
            </a:r>
            <a:r>
              <a:rPr lang="en-US" altLang="en-US" sz="1333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333" dirty="0">
                <a:solidFill>
                  <a:srgbClr val="C00000"/>
                </a:solidFill>
                <a:latin typeface="Franklin Gothic Medium" panose="020B0603020102020204" pitchFamily="34" charset="0"/>
                <a:ea typeface="Franklin Gothic Medium" panose="020B0603020102020204" pitchFamily="34" charset="0"/>
                <a:cs typeface="Franklin Gothic Medium" panose="020B0603020102020204" pitchFamily="34" charset="0"/>
              </a:rPr>
              <a:t>Registered  Dieticians/Dietetic Technicians (CDR</a:t>
            </a:r>
            <a:r>
              <a:rPr lang="en-US" altLang="en-US" sz="1333" dirty="0">
                <a:solidFill>
                  <a:srgbClr val="C00000"/>
                </a:solidFill>
                <a:latin typeface="+mn-lt"/>
                <a:ea typeface="Franklin Gothic Medium" panose="020B0603020102020204" pitchFamily="34" charset="0"/>
                <a:cs typeface="Franklin Gothic Medium" panose="020B0603020102020204" pitchFamily="34" charset="0"/>
              </a:rPr>
              <a:t>) </a:t>
            </a:r>
            <a:r>
              <a:rPr lang="en-US" altLang="en-US" sz="1333" dirty="0">
                <a:solidFill>
                  <a:srgbClr val="C00000"/>
                </a:solidFill>
                <a:latin typeface="Wingdings" panose="05000000000000000000" pitchFamily="2" charset="2"/>
                <a:ea typeface="Wingdings" panose="05000000000000000000" pitchFamily="2" charset="2"/>
                <a:cs typeface="Wingdings" panose="05000000000000000000" pitchFamily="2" charset="2"/>
              </a:rPr>
              <a:t></a:t>
            </a:r>
            <a:r>
              <a:rPr lang="en-US" altLang="en-US" sz="1333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333" dirty="0">
                <a:solidFill>
                  <a:srgbClr val="C00000"/>
                </a:solidFill>
                <a:latin typeface="Franklin Gothic Medium" panose="020B0603020102020204" pitchFamily="34" charset="0"/>
                <a:ea typeface="Franklin Gothic Medium" panose="020B0603020102020204" pitchFamily="34" charset="0"/>
                <a:cs typeface="Franklin Gothic Medium" panose="020B0603020102020204" pitchFamily="34" charset="0"/>
              </a:rPr>
              <a:t>Dentists, Dental Hygienists, Dental Technicians (ADA) </a:t>
            </a:r>
            <a:r>
              <a:rPr lang="en-US" altLang="en-US" sz="1333" dirty="0">
                <a:solidFill>
                  <a:srgbClr val="C00000"/>
                </a:solidFill>
                <a:latin typeface="Wingdings" panose="05000000000000000000" pitchFamily="2" charset="2"/>
                <a:ea typeface="Wingdings" panose="05000000000000000000" pitchFamily="2" charset="2"/>
                <a:cs typeface="Wingdings" panose="05000000000000000000" pitchFamily="2" charset="2"/>
              </a:rPr>
              <a:t></a:t>
            </a:r>
            <a:r>
              <a:rPr lang="en-US" altLang="en-US" sz="1333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333" dirty="0">
                <a:solidFill>
                  <a:srgbClr val="C00000"/>
                </a:solidFill>
                <a:latin typeface="Franklin Gothic Medium" panose="020B0603020102020204" pitchFamily="34" charset="0"/>
                <a:ea typeface="Franklin Gothic Medium" panose="020B0603020102020204" pitchFamily="34" charset="0"/>
                <a:cs typeface="Franklin Gothic Medium" panose="020B0603020102020204" pitchFamily="34" charset="0"/>
              </a:rPr>
              <a:t>Athletic Trainers (BOC)  </a:t>
            </a:r>
            <a:r>
              <a:rPr lang="en-US" altLang="en-US" sz="1333" dirty="0">
                <a:solidFill>
                  <a:srgbClr val="C00000"/>
                </a:solidFill>
                <a:latin typeface="Wingdings" panose="05000000000000000000" pitchFamily="2" charset="2"/>
                <a:ea typeface="Wingdings" panose="05000000000000000000" pitchFamily="2" charset="2"/>
                <a:cs typeface="Wingdings" panose="05000000000000000000" pitchFamily="2" charset="2"/>
              </a:rPr>
              <a:t></a:t>
            </a:r>
            <a:r>
              <a:rPr lang="en-US" altLang="en-US" sz="1333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333" dirty="0">
                <a:solidFill>
                  <a:srgbClr val="C00000"/>
                </a:solidFill>
                <a:latin typeface="Franklin Gothic Medium" panose="020B0603020102020204" pitchFamily="34" charset="0"/>
                <a:ea typeface="Franklin Gothic Medium" panose="020B0603020102020204" pitchFamily="34" charset="0"/>
                <a:cs typeface="Franklin Gothic Medium" panose="020B0603020102020204" pitchFamily="34" charset="0"/>
              </a:rPr>
              <a:t>Occupational Therapists, Occupational Therapist Assistants (AOTA) </a:t>
            </a:r>
            <a:r>
              <a:rPr lang="en-US" altLang="en-US" sz="1333" dirty="0">
                <a:solidFill>
                  <a:srgbClr val="C00000"/>
                </a:solidFill>
                <a:latin typeface="Wingdings" panose="05000000000000000000" pitchFamily="2" charset="2"/>
                <a:ea typeface="Wingdings" panose="05000000000000000000" pitchFamily="2" charset="2"/>
                <a:cs typeface="Wingdings" panose="05000000000000000000" pitchFamily="2" charset="2"/>
              </a:rPr>
              <a:t></a:t>
            </a:r>
            <a:r>
              <a:rPr lang="en-US" altLang="en-US" sz="1333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333" dirty="0">
                <a:solidFill>
                  <a:srgbClr val="C00000"/>
                </a:solidFill>
                <a:latin typeface="Franklin Gothic Medium" panose="020B0603020102020204" pitchFamily="34" charset="0"/>
                <a:ea typeface="Franklin Gothic Medium" panose="020B0603020102020204" pitchFamily="34" charset="0"/>
                <a:cs typeface="Franklin Gothic Medium" panose="020B0603020102020204" pitchFamily="34" charset="0"/>
              </a:rPr>
              <a:t>Kinesiotherapists (COPSKT) </a:t>
            </a:r>
            <a:r>
              <a:rPr lang="en-US" altLang="en-US" sz="1333" dirty="0">
                <a:solidFill>
                  <a:srgbClr val="C00000"/>
                </a:solidFill>
                <a:latin typeface="Wingdings" panose="05000000000000000000" pitchFamily="2" charset="2"/>
                <a:ea typeface="Wingdings" panose="05000000000000000000" pitchFamily="2" charset="2"/>
                <a:cs typeface="Wingdings" panose="05000000000000000000" pitchFamily="2" charset="2"/>
              </a:rPr>
              <a:t></a:t>
            </a:r>
            <a:r>
              <a:rPr lang="en-US" altLang="en-US" sz="1333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333" dirty="0">
                <a:solidFill>
                  <a:srgbClr val="C00000"/>
                </a:solidFill>
                <a:latin typeface="Franklin Gothic Medium" panose="020B0603020102020204" pitchFamily="34" charset="0"/>
                <a:ea typeface="Franklin Gothic Medium" panose="020B0603020102020204" pitchFamily="34" charset="0"/>
                <a:cs typeface="Franklin Gothic Medium" panose="020B0603020102020204" pitchFamily="34" charset="0"/>
              </a:rPr>
              <a:t>Certified Counselors (NBCC) </a:t>
            </a:r>
            <a:r>
              <a:rPr lang="en-US" altLang="en-US" sz="1333" dirty="0">
                <a:solidFill>
                  <a:srgbClr val="C00000"/>
                </a:solidFill>
                <a:latin typeface="Wingdings" panose="05000000000000000000" pitchFamily="2" charset="2"/>
                <a:ea typeface="Wingdings" panose="05000000000000000000" pitchFamily="2" charset="2"/>
                <a:cs typeface="Wingdings" panose="05000000000000000000" pitchFamily="2" charset="2"/>
              </a:rPr>
              <a:t></a:t>
            </a:r>
            <a:r>
              <a:rPr lang="en-US" altLang="en-US" sz="1333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333" dirty="0">
                <a:solidFill>
                  <a:srgbClr val="C00000"/>
                </a:solidFill>
                <a:latin typeface="Franklin Gothic Medium" panose="020B0603020102020204" pitchFamily="34" charset="0"/>
                <a:ea typeface="Franklin Gothic Medium" panose="020B0603020102020204" pitchFamily="34" charset="0"/>
                <a:cs typeface="Franklin Gothic Medium" panose="020B0603020102020204" pitchFamily="34" charset="0"/>
              </a:rPr>
              <a:t>Healthcare Executives (ACHE) </a:t>
            </a:r>
            <a:r>
              <a:rPr lang="en-US" altLang="en-US" sz="1333" dirty="0">
                <a:solidFill>
                  <a:srgbClr val="C00000"/>
                </a:solidFill>
                <a:latin typeface="Wingdings" panose="05000000000000000000" pitchFamily="2" charset="2"/>
                <a:ea typeface="Wingdings" panose="05000000000000000000" pitchFamily="2" charset="2"/>
                <a:cs typeface="Wingdings" panose="05000000000000000000" pitchFamily="2" charset="2"/>
              </a:rPr>
              <a:t></a:t>
            </a:r>
            <a:r>
              <a:rPr lang="en-US" altLang="en-US" sz="1333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333" dirty="0">
                <a:solidFill>
                  <a:srgbClr val="C00000"/>
                </a:solidFill>
                <a:latin typeface="Franklin Gothic Medium" panose="020B0603020102020204" pitchFamily="34" charset="0"/>
                <a:ea typeface="Franklin Gothic Medium" panose="020B0603020102020204" pitchFamily="34" charset="0"/>
                <a:cs typeface="Franklin Gothic Medium" panose="020B0603020102020204" pitchFamily="34" charset="0"/>
              </a:rPr>
              <a:t>Speech Language Pathologists, Audiologists (ASHA) </a:t>
            </a:r>
            <a:r>
              <a:rPr lang="en-US" altLang="en-US" sz="1333" dirty="0">
                <a:solidFill>
                  <a:srgbClr val="C00000"/>
                </a:solidFill>
                <a:latin typeface="Wingdings" panose="05000000000000000000" pitchFamily="2" charset="2"/>
                <a:ea typeface="Wingdings" panose="05000000000000000000" pitchFamily="2" charset="2"/>
                <a:cs typeface="Wingdings" panose="05000000000000000000" pitchFamily="2" charset="2"/>
              </a:rPr>
              <a:t></a:t>
            </a:r>
            <a:r>
              <a:rPr lang="en-US" altLang="en-US" sz="1333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333" dirty="0">
                <a:solidFill>
                  <a:srgbClr val="C00000"/>
                </a:solidFill>
                <a:latin typeface="Franklin Gothic Medium" panose="020B0603020102020204" pitchFamily="34" charset="0"/>
                <a:ea typeface="Franklin Gothic Medium" panose="020B0603020102020204" pitchFamily="34" charset="0"/>
                <a:cs typeface="Franklin Gothic Medium" panose="020B0603020102020204" pitchFamily="34" charset="0"/>
              </a:rPr>
              <a:t>Case Managers (CCMC) </a:t>
            </a:r>
            <a:r>
              <a:rPr lang="en-US" altLang="en-US" sz="1333" dirty="0">
                <a:solidFill>
                  <a:srgbClr val="C00000"/>
                </a:solidFill>
                <a:latin typeface="Wingdings" panose="05000000000000000000" pitchFamily="2" charset="2"/>
                <a:ea typeface="Wingdings" panose="05000000000000000000" pitchFamily="2" charset="2"/>
                <a:cs typeface="Wingdings" panose="05000000000000000000" pitchFamily="2" charset="2"/>
              </a:rPr>
              <a:t></a:t>
            </a:r>
            <a:r>
              <a:rPr lang="en-US" altLang="en-US" sz="1333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333" dirty="0">
                <a:solidFill>
                  <a:srgbClr val="C00000"/>
                </a:solidFill>
                <a:latin typeface="Franklin Gothic Medium" panose="020B0603020102020204" pitchFamily="34" charset="0"/>
                <a:ea typeface="Franklin Gothic Medium" panose="020B0603020102020204" pitchFamily="34" charset="0"/>
                <a:cs typeface="Franklin Gothic Medium" panose="020B0603020102020204" pitchFamily="34" charset="0"/>
              </a:rPr>
              <a:t>Physical Therapists, Physical Therapist Assistants (APTA) </a:t>
            </a:r>
            <a:r>
              <a:rPr lang="en-US" altLang="en-US" sz="1333" dirty="0">
                <a:solidFill>
                  <a:srgbClr val="C00000"/>
                </a:solidFill>
                <a:latin typeface="Wingdings" panose="05000000000000000000" pitchFamily="2" charset="2"/>
                <a:ea typeface="Wingdings" panose="05000000000000000000" pitchFamily="2" charset="2"/>
                <a:cs typeface="Wingdings" panose="05000000000000000000" pitchFamily="2" charset="2"/>
              </a:rPr>
              <a:t></a:t>
            </a:r>
            <a:r>
              <a:rPr lang="en-US" altLang="en-US" sz="1333" dirty="0">
                <a:solidFill>
                  <a:srgbClr val="C00000"/>
                </a:solidFill>
                <a:latin typeface="Franklin Gothic Medium" panose="020B0603020102020204" pitchFamily="34" charset="0"/>
                <a:ea typeface="Franklin Gothic Medium" panose="020B0603020102020204" pitchFamily="34" charset="0"/>
                <a:cs typeface="Franklin Gothic Medium" panose="020B0603020102020204" pitchFamily="34" charset="0"/>
              </a:rPr>
              <a:t> Project Management Professionals (PMI) </a:t>
            </a:r>
            <a:r>
              <a:rPr lang="en-US" altLang="en-US" sz="1333" dirty="0">
                <a:solidFill>
                  <a:srgbClr val="C00000"/>
                </a:solidFill>
                <a:latin typeface="Wingdings" panose="05000000000000000000" pitchFamily="2" charset="2"/>
                <a:ea typeface="Wingdings" panose="05000000000000000000" pitchFamily="2" charset="2"/>
                <a:cs typeface="Wingdings" panose="05000000000000000000" pitchFamily="2" charset="2"/>
              </a:rPr>
              <a:t></a:t>
            </a:r>
            <a:r>
              <a:rPr lang="en-US" altLang="en-US" sz="1333" dirty="0">
                <a:solidFill>
                  <a:srgbClr val="C00000"/>
                </a:solidFill>
                <a:latin typeface="Franklin Gothic Medium" panose="020B0603020102020204" pitchFamily="34" charset="0"/>
                <a:ea typeface="Franklin Gothic Medium" panose="020B0603020102020204" pitchFamily="34" charset="0"/>
                <a:cs typeface="Franklin Gothic Medium" panose="020B0603020102020204" pitchFamily="34" charset="0"/>
              </a:rPr>
              <a:t> And other healthcare professionals</a:t>
            </a:r>
          </a:p>
          <a:p>
            <a:pPr marL="33866" algn="ctr" defTabSz="1219170" eaLnBrk="1" hangingPunct="1"/>
            <a:endParaRPr lang="en-US" altLang="en-US" sz="1300" dirty="0">
              <a:solidFill>
                <a:srgbClr val="283446"/>
              </a:solidFill>
              <a:latin typeface="+mn-lt"/>
              <a:ea typeface="Franklin Gothic Medium" panose="020B0603020102020204" pitchFamily="34" charset="0"/>
              <a:cs typeface="Franklin Gothic Medium" panose="020B0603020102020204" pitchFamily="34" charset="0"/>
            </a:endParaRPr>
          </a:p>
          <a:p>
            <a:pPr marL="33866" algn="ctr" defTabSz="1219170" eaLnBrk="1" hangingPunct="1"/>
            <a:r>
              <a:rPr lang="en-US" altLang="en-US" sz="1300" dirty="0">
                <a:solidFill>
                  <a:srgbClr val="283446"/>
                </a:solidFill>
                <a:latin typeface="+mn-lt"/>
                <a:ea typeface="Franklin Gothic Medium" panose="020B0603020102020204" pitchFamily="34" charset="0"/>
                <a:cs typeface="Franklin Gothic Medium" panose="020B0603020102020204" pitchFamily="34" charset="0"/>
              </a:rPr>
              <a:t>This continuing education activity is provided by DHA J-7 CEPO and is approved for </a:t>
            </a:r>
            <a:r>
              <a:rPr lang="en-US" altLang="en-US" sz="1300" dirty="0">
                <a:solidFill>
                  <a:srgbClr val="C00000"/>
                </a:solidFill>
                <a:latin typeface="+mn-lt"/>
                <a:ea typeface="Franklin Gothic Medium" panose="020B0603020102020204" pitchFamily="34" charset="0"/>
                <a:cs typeface="Franklin Gothic Medium" panose="020B0603020102020204" pitchFamily="34" charset="0"/>
              </a:rPr>
              <a:t>1.00</a:t>
            </a:r>
            <a:r>
              <a:rPr lang="en-US" altLang="en-US" sz="1300" dirty="0">
                <a:solidFill>
                  <a:srgbClr val="283446"/>
                </a:solidFill>
                <a:latin typeface="+mn-lt"/>
                <a:ea typeface="Franklin Gothic Medium" panose="020B0603020102020204" pitchFamily="34" charset="0"/>
                <a:cs typeface="Franklin Gothic Medium" panose="020B0603020102020204" pitchFamily="34" charset="0"/>
              </a:rPr>
              <a:t> CE/CME credit(s).</a:t>
            </a:r>
          </a:p>
          <a:p>
            <a:pPr marL="33866" algn="ctr" defTabSz="1219170" eaLnBrk="1" hangingPunct="1"/>
            <a:r>
              <a:rPr lang="en-US" altLang="en-US" sz="1300" dirty="0">
                <a:solidFill>
                  <a:srgbClr val="283446"/>
                </a:solidFill>
                <a:latin typeface="+mn-lt"/>
                <a:ea typeface="Franklin Gothic Medium" panose="020B0603020102020204" pitchFamily="34" charset="0"/>
                <a:cs typeface="Franklin Gothic Medium" panose="020B0603020102020204" pitchFamily="34" charset="0"/>
              </a:rPr>
              <a:t>To register, participate, and complete the posttest and evaluation, please visit the following link: </a:t>
            </a:r>
            <a:r>
              <a:rPr lang="en-US" altLang="en-US" sz="1300" dirty="0">
                <a:solidFill>
                  <a:srgbClr val="283446"/>
                </a:solidFill>
                <a:latin typeface="+mn-lt"/>
                <a:ea typeface="Franklin Gothic Medium" panose="020B0603020102020204" pitchFamily="34" charset="0"/>
                <a:cs typeface="Franklin Gothic Medium" panose="020B0603020102020204" pitchFamily="34" charset="0"/>
                <a:hlinkClick r:id="rId2"/>
              </a:rPr>
              <a:t>https://www.dhaj7-cepo.com</a:t>
            </a:r>
            <a:endParaRPr lang="en-US" altLang="en-US" sz="1300" dirty="0">
              <a:solidFill>
                <a:srgbClr val="283446"/>
              </a:solidFill>
              <a:latin typeface="+mn-lt"/>
              <a:ea typeface="Franklin Gothic Medium" panose="020B0603020102020204" pitchFamily="34" charset="0"/>
              <a:cs typeface="Franklin Gothic Medium" panose="020B0603020102020204" pitchFamily="34" charset="0"/>
            </a:endParaRPr>
          </a:p>
          <a:p>
            <a:pPr marL="33866" algn="ctr" defTabSz="1219170" eaLnBrk="1" hangingPunct="1"/>
            <a:r>
              <a:rPr lang="en-US" altLang="en-US" sz="1300" dirty="0">
                <a:solidFill>
                  <a:srgbClr val="283446"/>
                </a:solidFill>
                <a:latin typeface="+mn-lt"/>
                <a:ea typeface="Franklin Gothic Medium" panose="020B0603020102020204" pitchFamily="34" charset="0"/>
                <a:cs typeface="Franklin Gothic Medium" panose="020B0603020102020204" pitchFamily="34" charset="0"/>
              </a:rPr>
              <a:t>You have 14 days after the program to complete the posttest and evaluation to earn your CE certificate.</a:t>
            </a:r>
          </a:p>
          <a:p>
            <a:pPr marL="33866" algn="ctr" defTabSz="1219170" eaLnBrk="1" hangingPunct="1"/>
            <a:r>
              <a:rPr lang="en-US" altLang="en-US" sz="1300" dirty="0">
                <a:solidFill>
                  <a:srgbClr val="283446"/>
                </a:solidFill>
                <a:latin typeface="+mn-lt"/>
                <a:ea typeface="Franklin Gothic Medium" panose="020B0603020102020204" pitchFamily="34" charset="0"/>
                <a:cs typeface="Franklin Gothic Medium" panose="020B0603020102020204" pitchFamily="34" charset="0"/>
              </a:rPr>
              <a:t>For more information, please contact: </a:t>
            </a:r>
            <a:r>
              <a:rPr lang="en-US" altLang="en-US" sz="1300" u="sng" dirty="0">
                <a:solidFill>
                  <a:srgbClr val="283446"/>
                </a:solidFill>
                <a:latin typeface="+mn-lt"/>
                <a:ea typeface="Franklin Gothic Medium" panose="020B0603020102020204" pitchFamily="34" charset="0"/>
                <a:cs typeface="Franklin Gothic Medium" panose="020B0603020102020204" pitchFamily="34" charset="0"/>
                <a:hlinkClick r:id="rId3"/>
              </a:rPr>
              <a:t>dha.ncr.j7.mbx.continuing-education-office@health.mil</a:t>
            </a:r>
            <a:endParaRPr lang="en-US" altLang="en-US" sz="1300" u="sng" dirty="0">
              <a:solidFill>
                <a:srgbClr val="283446"/>
              </a:solidFill>
              <a:latin typeface="+mn-lt"/>
              <a:ea typeface="Franklin Gothic Medium" panose="020B0603020102020204" pitchFamily="34" charset="0"/>
              <a:cs typeface="Franklin Gothic Medium" panose="020B0603020102020204" pitchFamily="34" charset="0"/>
            </a:endParaRPr>
          </a:p>
          <a:p>
            <a:pPr marL="33866" algn="ctr" defTabSz="1219170" eaLnBrk="1" hangingPunct="1"/>
            <a:r>
              <a:rPr lang="en-US" altLang="en-US" sz="1300" dirty="0">
                <a:solidFill>
                  <a:srgbClr val="283446"/>
                </a:solidFill>
                <a:latin typeface="+mn-lt"/>
                <a:ea typeface="Franklin Gothic Medium" panose="020B0603020102020204" pitchFamily="34" charset="0"/>
                <a:cs typeface="Franklin Gothic Medium" panose="020B0603020102020204" pitchFamily="34" charset="0"/>
              </a:rPr>
              <a:t>*Reference: Code of Professional Conduct for Case Managers (2015). Retrieved from </a:t>
            </a:r>
            <a:r>
              <a:rPr lang="en-US" altLang="en-US" sz="1300" dirty="0">
                <a:solidFill>
                  <a:srgbClr val="283446"/>
                </a:solidFill>
                <a:latin typeface="+mn-lt"/>
                <a:ea typeface="Franklin Gothic Medium" panose="020B0603020102020204" pitchFamily="34" charset="0"/>
                <a:cs typeface="Franklin Gothic Medium" panose="020B0603020102020204" pitchFamily="34" charset="0"/>
                <a:hlinkClick r:id="rId4"/>
              </a:rPr>
              <a:t>https://ccmcertification.org/about-ccmc/code-professional-conduct</a:t>
            </a:r>
            <a:r>
              <a:rPr lang="en-US" altLang="en-US" sz="1300" dirty="0">
                <a:solidFill>
                  <a:srgbClr val="283446"/>
                </a:solidFill>
                <a:latin typeface="+mn-lt"/>
                <a:ea typeface="Franklin Gothic Medium" panose="020B0603020102020204" pitchFamily="34" charset="0"/>
                <a:cs typeface="Franklin Gothic Medium" panose="020B0603020102020204" pitchFamily="34" charset="0"/>
              </a:rPr>
              <a:t> </a:t>
            </a:r>
          </a:p>
        </p:txBody>
      </p:sp>
      <p:sp>
        <p:nvSpPr>
          <p:cNvPr id="21" name="TextBox 1">
            <a:extLst>
              <a:ext uri="{FF2B5EF4-FFF2-40B4-BE49-F238E27FC236}">
                <a16:creationId xmlns:a16="http://schemas.microsoft.com/office/drawing/2014/main" id="{0A802260-B710-D666-9F14-99A6CA76A4D7}"/>
              </a:ext>
            </a:extLst>
          </p:cNvPr>
          <p:cNvSpPr txBox="1"/>
          <p:nvPr/>
        </p:nvSpPr>
        <p:spPr>
          <a:xfrm>
            <a:off x="584199" y="3030107"/>
            <a:ext cx="5577840" cy="157947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defTabSz="1219170" eaLnBrk="1" fontAlgn="auto" hangingPunct="1">
              <a:spcBef>
                <a:spcPts val="0"/>
              </a:spcBef>
              <a:spcAft>
                <a:spcPts val="400"/>
              </a:spcAft>
              <a:defRPr/>
            </a:pPr>
            <a:endParaRPr lang="en-US" sz="1333" b="1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33" dirty="0">
                <a:solidFill>
                  <a:prstClr val="black"/>
                </a:solidFill>
                <a:latin typeface="Franklin Gothic Demi" panose="020B0603020102020204" pitchFamily="34" charset="0"/>
              </a:rPr>
              <a:t>Retired Army Col. Steven Cohen, M.D.</a:t>
            </a:r>
            <a:r>
              <a:rPr lang="en-US" sz="1333" b="1" dirty="0">
                <a:solidFill>
                  <a:prstClr val="black"/>
                </a:solidFill>
                <a:latin typeface="Franklin Gothic Book" panose="020B0503020102020204" pitchFamily="34" charset="0"/>
              </a:rPr>
              <a:t> </a:t>
            </a:r>
            <a:r>
              <a:rPr lang="en-US" sz="1333" dirty="0">
                <a:solidFill>
                  <a:prstClr val="black"/>
                </a:solidFill>
                <a:latin typeface="Franklin Gothic Book" panose="020B0503020102020204" pitchFamily="34" charset="0"/>
              </a:rPr>
              <a:t>has no financial/nonfinancial disclosures</a:t>
            </a:r>
            <a:endParaRPr lang="en-US" sz="1333" b="1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33" dirty="0">
                <a:solidFill>
                  <a:prstClr val="black"/>
                </a:solidFill>
                <a:latin typeface="Franklin Gothic Book" panose="020B0503020102020204" pitchFamily="34" charset="0"/>
              </a:rPr>
              <a:t>Director of Pain Research, WRNMMC, </a:t>
            </a:r>
          </a:p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33" dirty="0">
                <a:solidFill>
                  <a:prstClr val="black"/>
                </a:solidFill>
                <a:latin typeface="Franklin Gothic Book" panose="020B0503020102020204" pitchFamily="34" charset="0"/>
              </a:rPr>
              <a:t>Director of Medical Education – Pain Medicine Division, Professor of Anesthesiology and Critical Care Medicine, Johns Hopkins Hospital, Baltimore, Md.</a:t>
            </a:r>
          </a:p>
        </p:txBody>
      </p:sp>
      <p:sp>
        <p:nvSpPr>
          <p:cNvPr id="22" name="TextBox 2">
            <a:extLst>
              <a:ext uri="{FF2B5EF4-FFF2-40B4-BE49-F238E27FC236}">
                <a16:creationId xmlns:a16="http://schemas.microsoft.com/office/drawing/2014/main" id="{5FA9B8F0-6D26-23F9-411D-B9BB04B7DA88}"/>
              </a:ext>
            </a:extLst>
          </p:cNvPr>
          <p:cNvSpPr txBox="1"/>
          <p:nvPr/>
        </p:nvSpPr>
        <p:spPr>
          <a:xfrm>
            <a:off x="6172200" y="3030107"/>
            <a:ext cx="5577840" cy="16001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defTabSz="1219170" eaLnBrk="1" fontAlgn="auto" hangingPunct="1">
              <a:spcBef>
                <a:spcPts val="0"/>
              </a:spcBef>
              <a:spcAft>
                <a:spcPts val="400"/>
              </a:spcAft>
              <a:defRPr/>
            </a:pPr>
            <a:r>
              <a:rPr lang="en-US" sz="1467" spc="-7" dirty="0">
                <a:solidFill>
                  <a:prstClr val="black"/>
                </a:solidFill>
                <a:latin typeface="Franklin Gothic Demi" panose="020B0603020102020204" pitchFamily="34" charset="0"/>
                <a:cs typeface="Calibri"/>
              </a:rPr>
              <a:t>Learning Objectives</a:t>
            </a:r>
          </a:p>
          <a:p>
            <a:pPr marL="577850" indent="-284163" defTabSz="121917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333" dirty="0">
                <a:solidFill>
                  <a:prstClr val="black"/>
                </a:solidFill>
                <a:latin typeface="Franklin Gothic Book" panose="020B0503020102020204" pitchFamily="34" charset="0"/>
              </a:rPr>
              <a:t>Identify types of pain conditions physicians confront in theater and garrison.</a:t>
            </a:r>
          </a:p>
          <a:p>
            <a:pPr marL="577850" indent="-284163" defTabSz="121917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333" dirty="0">
                <a:solidFill>
                  <a:prstClr val="black"/>
                </a:solidFill>
                <a:latin typeface="Franklin Gothic Book" panose="020B0503020102020204" pitchFamily="34" charset="0"/>
              </a:rPr>
              <a:t>Distinguish the effects psychiatric co-morbidities have on the prevalence of pain and treatment outcomes.</a:t>
            </a:r>
          </a:p>
          <a:p>
            <a:pPr marL="577850" indent="-284163" defTabSz="121917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333" dirty="0">
                <a:solidFill>
                  <a:prstClr val="black"/>
                </a:solidFill>
                <a:latin typeface="Franklin Gothic Book" panose="020B0503020102020204" pitchFamily="34" charset="0"/>
              </a:rPr>
              <a:t>Discover the effect treatment location has on return-to-duty rates.</a:t>
            </a:r>
          </a:p>
          <a:p>
            <a:pPr marL="577850" indent="-284163" defTabSz="121917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333" dirty="0">
                <a:solidFill>
                  <a:prstClr val="black"/>
                </a:solidFill>
                <a:latin typeface="Franklin Gothic Book" panose="020B0503020102020204" pitchFamily="34" charset="0"/>
              </a:rPr>
              <a:t>Assess the selection of patients for procedural interventions.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1E83983-8B89-43AF-9519-E5C37D249FD0}"/>
              </a:ext>
            </a:extLst>
          </p:cNvPr>
          <p:cNvSpPr txBox="1"/>
          <p:nvPr/>
        </p:nvSpPr>
        <p:spPr>
          <a:xfrm>
            <a:off x="584200" y="2038140"/>
            <a:ext cx="11161184" cy="76963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67" spc="-7" dirty="0">
                <a:solidFill>
                  <a:prstClr val="black"/>
                </a:solidFill>
                <a:latin typeface="Franklin Gothic Demi" panose="020B0603020102020204" pitchFamily="34" charset="0"/>
                <a:cs typeface="Calibri"/>
              </a:rPr>
              <a:t>Overview</a:t>
            </a:r>
          </a:p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67" dirty="0">
                <a:solidFill>
                  <a:prstClr val="black"/>
                </a:solidFill>
                <a:latin typeface="Franklin Gothic Book" panose="020B0503020102020204" pitchFamily="34" charset="0"/>
              </a:rPr>
              <a:t>This internet live course will address “A Comprehensive Analysis of Spinal Pain in Service Members.” Include a course description along with teaching strategies that will be used.</a:t>
            </a:r>
            <a:endParaRPr lang="en-US" sz="1467" u="sng" dirty="0">
              <a:solidFill>
                <a:prstClr val="black"/>
              </a:solidFill>
              <a:latin typeface="Franklin Gothic Book" panose="020B0503020102020204" pitchFamily="34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9426848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2">
      <a:dk1>
        <a:srgbClr val="283446"/>
      </a:dk1>
      <a:lt1>
        <a:sysClr val="window" lastClr="FFFFFF"/>
      </a:lt1>
      <a:dk2>
        <a:srgbClr val="3D4D69"/>
      </a:dk2>
      <a:lt2>
        <a:srgbClr val="BFC6D4"/>
      </a:lt2>
      <a:accent1>
        <a:srgbClr val="582831"/>
      </a:accent1>
      <a:accent2>
        <a:srgbClr val="6C82A7"/>
      </a:accent2>
      <a:accent3>
        <a:srgbClr val="283446"/>
      </a:accent3>
      <a:accent4>
        <a:srgbClr val="3D4D69"/>
      </a:accent4>
      <a:accent5>
        <a:srgbClr val="C4BD97"/>
      </a:accent5>
      <a:accent6>
        <a:srgbClr val="BFC6D4"/>
      </a:accent6>
      <a:hlink>
        <a:srgbClr val="0000FF"/>
      </a:hlink>
      <a:folHlink>
        <a:srgbClr val="800080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6" id="{92585B5D-FDDA-4CDC-9232-34405CE6454F}" vid="{E7D48F1A-AED2-42B6-B395-27E9F8C133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3872</TotalTime>
  <Words>442</Words>
  <Application>Microsoft Macintosh PowerPoint</Application>
  <PresentationFormat>Custom</PresentationFormat>
  <Paragraphs>27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Franklin Gothic Book</vt:lpstr>
      <vt:lpstr>Franklin Gothic Demi</vt:lpstr>
      <vt:lpstr>Franklin Gothic Medium</vt:lpstr>
      <vt:lpstr>Garamond</vt:lpstr>
      <vt:lpstr>Times New Roman</vt:lpstr>
      <vt:lpstr>Wingdings</vt:lpstr>
      <vt:lpstr>1_Office Theme</vt:lpstr>
      <vt:lpstr>Clinical Communities Speaker Series June 27, 2019 0925 – 1025 ET (Add location or link to virtual room)</vt:lpstr>
    </vt:vector>
  </TitlesOfParts>
  <Company>Defense Health Agency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Mckiernan, Catherine A CTR (USA)</dc:creator>
  <cp:lastModifiedBy>Jasmine Adams</cp:lastModifiedBy>
  <cp:revision>3</cp:revision>
  <dcterms:created xsi:type="dcterms:W3CDTF">2025-05-21T14:31:20Z</dcterms:created>
  <dcterms:modified xsi:type="dcterms:W3CDTF">2025-09-23T21:29:25Z</dcterms:modified>
</cp:coreProperties>
</file>