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6" r:id="rId5"/>
    <p:sldId id="264" r:id="rId6"/>
    <p:sldId id="265" r:id="rId7"/>
    <p:sldId id="257" r:id="rId8"/>
    <p:sldId id="258" r:id="rId9"/>
    <p:sldId id="259" r:id="rId10"/>
    <p:sldId id="261" r:id="rId11"/>
    <p:sldId id="263" r:id="rId12"/>
    <p:sldId id="262"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2068"/>
    <a:srgbClr val="5A92CA"/>
    <a:srgbClr val="9EBEDC"/>
    <a:srgbClr val="242B64"/>
    <a:srgbClr val="563A81"/>
    <a:srgbClr val="FFD041"/>
    <a:srgbClr val="5AAC45"/>
    <a:srgbClr val="582831"/>
    <a:srgbClr val="7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6E2BD-DF41-FA42-8D89-5B8338C0956A}" v="19" dt="2025-04-11T20:23:10.993"/>
  </p1510:revLst>
</p1510:revInfo>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6327" autoAdjust="0"/>
  </p:normalViewPr>
  <p:slideViewPr>
    <p:cSldViewPr>
      <p:cViewPr>
        <p:scale>
          <a:sx n="134" d="100"/>
          <a:sy n="134" d="100"/>
        </p:scale>
        <p:origin x="456" y="6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1" d="100"/>
          <a:sy n="71" d="100"/>
        </p:scale>
        <p:origin x="21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Adams" userId="a346aa42-8ad0-4f73-b888-69a28f8c6700" providerId="ADAL" clId="{8D06E2BD-DF41-FA42-8D89-5B8338C0956A}"/>
    <pc:docChg chg="undo custSel modSld modMainMaster">
      <pc:chgData name="Jasmine Adams" userId="a346aa42-8ad0-4f73-b888-69a28f8c6700" providerId="ADAL" clId="{8D06E2BD-DF41-FA42-8D89-5B8338C0956A}" dt="2025-04-11T20:23:10.992" v="118"/>
      <pc:docMkLst>
        <pc:docMk/>
      </pc:docMkLst>
      <pc:sldChg chg="addSp delSp modSp mod">
        <pc:chgData name="Jasmine Adams" userId="a346aa42-8ad0-4f73-b888-69a28f8c6700" providerId="ADAL" clId="{8D06E2BD-DF41-FA42-8D89-5B8338C0956A}" dt="2025-04-11T19:56:24.617" v="2"/>
        <pc:sldMkLst>
          <pc:docMk/>
          <pc:sldMk cId="3790946284" sldId="264"/>
        </pc:sldMkLst>
        <pc:spChg chg="add del mod">
          <ac:chgData name="Jasmine Adams" userId="a346aa42-8ad0-4f73-b888-69a28f8c6700" providerId="ADAL" clId="{8D06E2BD-DF41-FA42-8D89-5B8338C0956A}" dt="2025-04-11T19:56:24.617" v="2"/>
          <ac:spMkLst>
            <pc:docMk/>
            <pc:sldMk cId="3790946284" sldId="264"/>
            <ac:spMk id="5" creationId="{297776A5-4950-B610-4226-4BA20AD86B5E}"/>
          </ac:spMkLst>
        </pc:spChg>
      </pc:sldChg>
      <pc:sldMasterChg chg="addSp delSp modSp mod modSldLayout">
        <pc:chgData name="Jasmine Adams" userId="a346aa42-8ad0-4f73-b888-69a28f8c6700" providerId="ADAL" clId="{8D06E2BD-DF41-FA42-8D89-5B8338C0956A}" dt="2025-04-11T20:23:10.992" v="118"/>
        <pc:sldMasterMkLst>
          <pc:docMk/>
          <pc:sldMasterMk cId="2845926497" sldId="2147483648"/>
        </pc:sldMasterMkLst>
        <pc:spChg chg="add mod">
          <ac:chgData name="Jasmine Adams" userId="a346aa42-8ad0-4f73-b888-69a28f8c6700" providerId="ADAL" clId="{8D06E2BD-DF41-FA42-8D89-5B8338C0956A}" dt="2025-04-11T20:17:41.457" v="96"/>
          <ac:spMkLst>
            <pc:docMk/>
            <pc:sldMasterMk cId="2845926497" sldId="2147483648"/>
            <ac:spMk id="4" creationId="{4FECD212-DE7F-D30C-6F9B-A754FE6421CA}"/>
          </ac:spMkLst>
        </pc:spChg>
        <pc:spChg chg="del mod">
          <ac:chgData name="Jasmine Adams" userId="a346aa42-8ad0-4f73-b888-69a28f8c6700" providerId="ADAL" clId="{8D06E2BD-DF41-FA42-8D89-5B8338C0956A}" dt="2025-04-11T20:17:40.614" v="95" actId="478"/>
          <ac:spMkLst>
            <pc:docMk/>
            <pc:sldMasterMk cId="2845926497" sldId="2147483648"/>
            <ac:spMk id="5" creationId="{421811A2-995A-F314-7F2D-D1F96F51A658}"/>
          </ac:spMkLst>
        </pc:spChg>
        <pc:sldLayoutChg chg="addSp delSp modSp mod">
          <pc:chgData name="Jasmine Adams" userId="a346aa42-8ad0-4f73-b888-69a28f8c6700" providerId="ADAL" clId="{8D06E2BD-DF41-FA42-8D89-5B8338C0956A}" dt="2025-04-11T20:16:47.040" v="91" actId="1076"/>
          <pc:sldLayoutMkLst>
            <pc:docMk/>
            <pc:sldMasterMk cId="2845926497" sldId="2147483648"/>
            <pc:sldLayoutMk cId="811531318" sldId="2147483649"/>
          </pc:sldLayoutMkLst>
          <pc:picChg chg="mod modCrop">
            <ac:chgData name="Jasmine Adams" userId="a346aa42-8ad0-4f73-b888-69a28f8c6700" providerId="ADAL" clId="{8D06E2BD-DF41-FA42-8D89-5B8338C0956A}" dt="2025-04-11T20:16:47.040" v="91" actId="1076"/>
            <ac:picMkLst>
              <pc:docMk/>
              <pc:sldMasterMk cId="2845926497" sldId="2147483648"/>
              <pc:sldLayoutMk cId="811531318" sldId="2147483649"/>
              <ac:picMk id="4" creationId="{2382B1C2-F361-6458-3C4A-286669875342}"/>
            </ac:picMkLst>
          </pc:picChg>
          <pc:picChg chg="add del mod">
            <ac:chgData name="Jasmine Adams" userId="a346aa42-8ad0-4f73-b888-69a28f8c6700" providerId="ADAL" clId="{8D06E2BD-DF41-FA42-8D89-5B8338C0956A}" dt="2025-04-11T20:15:46.916" v="84" actId="21"/>
            <ac:picMkLst>
              <pc:docMk/>
              <pc:sldMasterMk cId="2845926497" sldId="2147483648"/>
              <pc:sldLayoutMk cId="811531318" sldId="2147483649"/>
              <ac:picMk id="5" creationId="{21953462-54FB-DBE9-5EC8-D2AF1B2A4CD6}"/>
            </ac:picMkLst>
          </pc:picChg>
        </pc:sldLayoutChg>
        <pc:sldLayoutChg chg="addSp delSp modSp mod">
          <pc:chgData name="Jasmine Adams" userId="a346aa42-8ad0-4f73-b888-69a28f8c6700" providerId="ADAL" clId="{8D06E2BD-DF41-FA42-8D89-5B8338C0956A}" dt="2025-04-11T20:21:40.193" v="109" actId="1076"/>
          <pc:sldLayoutMkLst>
            <pc:docMk/>
            <pc:sldMasterMk cId="2845926497" sldId="2147483648"/>
            <pc:sldLayoutMk cId="2196070679" sldId="2147483650"/>
          </pc:sldLayoutMkLst>
          <pc:picChg chg="del">
            <ac:chgData name="Jasmine Adams" userId="a346aa42-8ad0-4f73-b888-69a28f8c6700" providerId="ADAL" clId="{8D06E2BD-DF41-FA42-8D89-5B8338C0956A}" dt="2025-04-11T20:08:01.918" v="33" actId="478"/>
            <ac:picMkLst>
              <pc:docMk/>
              <pc:sldMasterMk cId="2845926497" sldId="2147483648"/>
              <pc:sldLayoutMk cId="2196070679" sldId="2147483650"/>
              <ac:picMk id="6" creationId="{D217A5D2-857F-84F2-6776-74A0258F11EC}"/>
            </ac:picMkLst>
          </pc:picChg>
          <pc:picChg chg="add mod">
            <ac:chgData name="Jasmine Adams" userId="a346aa42-8ad0-4f73-b888-69a28f8c6700" providerId="ADAL" clId="{8D06E2BD-DF41-FA42-8D89-5B8338C0956A}" dt="2025-04-11T20:20:55.972" v="105" actId="1076"/>
            <ac:picMkLst>
              <pc:docMk/>
              <pc:sldMasterMk cId="2845926497" sldId="2147483648"/>
              <pc:sldLayoutMk cId="2196070679" sldId="2147483650"/>
              <ac:picMk id="7" creationId="{E4DFA69E-FCAD-317F-0EB0-1698CB64FE14}"/>
            </ac:picMkLst>
          </pc:picChg>
          <pc:picChg chg="del mod">
            <ac:chgData name="Jasmine Adams" userId="a346aa42-8ad0-4f73-b888-69a28f8c6700" providerId="ADAL" clId="{8D06E2BD-DF41-FA42-8D89-5B8338C0956A}" dt="2025-04-11T20:08:11.483" v="35" actId="478"/>
            <ac:picMkLst>
              <pc:docMk/>
              <pc:sldMasterMk cId="2845926497" sldId="2147483648"/>
              <pc:sldLayoutMk cId="2196070679" sldId="2147483650"/>
              <ac:picMk id="8" creationId="{E563AEFA-DDE5-8534-F145-96F71743CEAE}"/>
            </ac:picMkLst>
          </pc:picChg>
          <pc:picChg chg="add mod">
            <ac:chgData name="Jasmine Adams" userId="a346aa42-8ad0-4f73-b888-69a28f8c6700" providerId="ADAL" clId="{8D06E2BD-DF41-FA42-8D89-5B8338C0956A}" dt="2025-04-11T20:21:40.193" v="109" actId="1076"/>
            <ac:picMkLst>
              <pc:docMk/>
              <pc:sldMasterMk cId="2845926497" sldId="2147483648"/>
              <pc:sldLayoutMk cId="2196070679" sldId="2147483650"/>
              <ac:picMk id="9" creationId="{1323764A-F0F9-8135-03C9-5C9C39A6756D}"/>
            </ac:picMkLst>
          </pc:picChg>
        </pc:sldLayoutChg>
        <pc:sldLayoutChg chg="addSp delSp modSp mod">
          <pc:chgData name="Jasmine Adams" userId="a346aa42-8ad0-4f73-b888-69a28f8c6700" providerId="ADAL" clId="{8D06E2BD-DF41-FA42-8D89-5B8338C0956A}" dt="2025-04-11T20:23:00.653" v="112"/>
          <pc:sldLayoutMkLst>
            <pc:docMk/>
            <pc:sldMasterMk cId="2845926497" sldId="2147483648"/>
            <pc:sldLayoutMk cId="4063733974" sldId="2147483652"/>
          </pc:sldLayoutMkLst>
          <pc:picChg chg="add del mod">
            <ac:chgData name="Jasmine Adams" userId="a346aa42-8ad0-4f73-b888-69a28f8c6700" providerId="ADAL" clId="{8D06E2BD-DF41-FA42-8D89-5B8338C0956A}" dt="2025-04-11T20:22:59.956" v="111" actId="478"/>
            <ac:picMkLst>
              <pc:docMk/>
              <pc:sldMasterMk cId="2845926497" sldId="2147483648"/>
              <pc:sldLayoutMk cId="4063733974" sldId="2147483652"/>
              <ac:picMk id="2" creationId="{9FB8CC98-1A50-B3A8-1011-30962948D2BB}"/>
            </ac:picMkLst>
          </pc:picChg>
          <pc:picChg chg="add del mod">
            <ac:chgData name="Jasmine Adams" userId="a346aa42-8ad0-4f73-b888-69a28f8c6700" providerId="ADAL" clId="{8D06E2BD-DF41-FA42-8D89-5B8338C0956A}" dt="2025-04-11T20:22:58.229" v="110" actId="478"/>
            <ac:picMkLst>
              <pc:docMk/>
              <pc:sldMasterMk cId="2845926497" sldId="2147483648"/>
              <pc:sldLayoutMk cId="4063733974" sldId="2147483652"/>
              <ac:picMk id="5" creationId="{192371E5-11C4-7008-0A2C-4EC37AFF2159}"/>
            </ac:picMkLst>
          </pc:picChg>
          <pc:picChg chg="add mod">
            <ac:chgData name="Jasmine Adams" userId="a346aa42-8ad0-4f73-b888-69a28f8c6700" providerId="ADAL" clId="{8D06E2BD-DF41-FA42-8D89-5B8338C0956A}" dt="2025-04-11T20:23:00.653" v="112"/>
            <ac:picMkLst>
              <pc:docMk/>
              <pc:sldMasterMk cId="2845926497" sldId="2147483648"/>
              <pc:sldLayoutMk cId="4063733974" sldId="2147483652"/>
              <ac:picMk id="6" creationId="{986B0C7F-2597-EBCA-701F-A34D5E6CCEAC}"/>
            </ac:picMkLst>
          </pc:picChg>
          <pc:picChg chg="add mod">
            <ac:chgData name="Jasmine Adams" userId="a346aa42-8ad0-4f73-b888-69a28f8c6700" providerId="ADAL" clId="{8D06E2BD-DF41-FA42-8D89-5B8338C0956A}" dt="2025-04-11T20:23:00.653" v="112"/>
            <ac:picMkLst>
              <pc:docMk/>
              <pc:sldMasterMk cId="2845926497" sldId="2147483648"/>
              <pc:sldLayoutMk cId="4063733974" sldId="2147483652"/>
              <ac:picMk id="7" creationId="{09E9BB71-FBBA-94AE-F0AF-F2B93E0A7572}"/>
            </ac:picMkLst>
          </pc:picChg>
          <pc:picChg chg="del">
            <ac:chgData name="Jasmine Adams" userId="a346aa42-8ad0-4f73-b888-69a28f8c6700" providerId="ADAL" clId="{8D06E2BD-DF41-FA42-8D89-5B8338C0956A}" dt="2025-04-11T20:07:57.533" v="31" actId="478"/>
            <ac:picMkLst>
              <pc:docMk/>
              <pc:sldMasterMk cId="2845926497" sldId="2147483648"/>
              <pc:sldLayoutMk cId="4063733974" sldId="2147483652"/>
              <ac:picMk id="18" creationId="{C91B9B80-F952-A936-78AA-2B58689D434B}"/>
            </ac:picMkLst>
          </pc:picChg>
          <pc:picChg chg="del mod">
            <ac:chgData name="Jasmine Adams" userId="a346aa42-8ad0-4f73-b888-69a28f8c6700" providerId="ADAL" clId="{8D06E2BD-DF41-FA42-8D89-5B8338C0956A}" dt="2025-04-11T20:07:51.310" v="29" actId="478"/>
            <ac:picMkLst>
              <pc:docMk/>
              <pc:sldMasterMk cId="2845926497" sldId="2147483648"/>
              <pc:sldLayoutMk cId="4063733974" sldId="2147483652"/>
              <ac:picMk id="21" creationId="{F016877A-3058-4681-85DF-5209AC0AD2F1}"/>
            </ac:picMkLst>
          </pc:picChg>
        </pc:sldLayoutChg>
        <pc:sldLayoutChg chg="addSp delSp modSp mod">
          <pc:chgData name="Jasmine Adams" userId="a346aa42-8ad0-4f73-b888-69a28f8c6700" providerId="ADAL" clId="{8D06E2BD-DF41-FA42-8D89-5B8338C0956A}" dt="2025-04-11T20:23:06.190" v="115"/>
          <pc:sldLayoutMkLst>
            <pc:docMk/>
            <pc:sldMasterMk cId="2845926497" sldId="2147483648"/>
            <pc:sldLayoutMk cId="1630528213" sldId="2147483654"/>
          </pc:sldLayoutMkLst>
          <pc:picChg chg="add del mod">
            <ac:chgData name="Jasmine Adams" userId="a346aa42-8ad0-4f73-b888-69a28f8c6700" providerId="ADAL" clId="{8D06E2BD-DF41-FA42-8D89-5B8338C0956A}" dt="2025-04-11T20:23:03.989" v="113" actId="478"/>
            <ac:picMkLst>
              <pc:docMk/>
              <pc:sldMasterMk cId="2845926497" sldId="2147483648"/>
              <pc:sldLayoutMk cId="1630528213" sldId="2147483654"/>
              <ac:picMk id="2" creationId="{BD88FAB0-9C45-4EA7-CAD1-034AD6052EB4}"/>
            </ac:picMkLst>
          </pc:picChg>
          <pc:picChg chg="add del mod modCrop">
            <ac:chgData name="Jasmine Adams" userId="a346aa42-8ad0-4f73-b888-69a28f8c6700" providerId="ADAL" clId="{8D06E2BD-DF41-FA42-8D89-5B8338C0956A}" dt="2025-04-11T20:10:31.548" v="49" actId="21"/>
            <ac:picMkLst>
              <pc:docMk/>
              <pc:sldMasterMk cId="2845926497" sldId="2147483648"/>
              <pc:sldLayoutMk cId="1630528213" sldId="2147483654"/>
              <ac:picMk id="9" creationId="{B80397D2-EA15-01C6-5FB9-ABC4579C1033}"/>
            </ac:picMkLst>
          </pc:picChg>
          <pc:picChg chg="del mod">
            <ac:chgData name="Jasmine Adams" userId="a346aa42-8ad0-4f73-b888-69a28f8c6700" providerId="ADAL" clId="{8D06E2BD-DF41-FA42-8D89-5B8338C0956A}" dt="2025-04-11T20:07:41.483" v="27" actId="478"/>
            <ac:picMkLst>
              <pc:docMk/>
              <pc:sldMasterMk cId="2845926497" sldId="2147483648"/>
              <pc:sldLayoutMk cId="1630528213" sldId="2147483654"/>
              <ac:picMk id="18" creationId="{F3969662-D3BF-C7DF-48B7-371212BB5D64}"/>
            </ac:picMkLst>
          </pc:picChg>
          <pc:picChg chg="del mod">
            <ac:chgData name="Jasmine Adams" userId="a346aa42-8ad0-4f73-b888-69a28f8c6700" providerId="ADAL" clId="{8D06E2BD-DF41-FA42-8D89-5B8338C0956A}" dt="2025-04-11T20:23:05.534" v="114" actId="478"/>
            <ac:picMkLst>
              <pc:docMk/>
              <pc:sldMasterMk cId="2845926497" sldId="2147483648"/>
              <pc:sldLayoutMk cId="1630528213" sldId="2147483654"/>
              <ac:picMk id="19" creationId="{009A3B2B-4DB7-2E5B-AAC3-29E42EF53A9D}"/>
            </ac:picMkLst>
          </pc:picChg>
          <pc:picChg chg="add del mod">
            <ac:chgData name="Jasmine Adams" userId="a346aa42-8ad0-4f73-b888-69a28f8c6700" providerId="ADAL" clId="{8D06E2BD-DF41-FA42-8D89-5B8338C0956A}" dt="2025-04-11T20:12:46.136" v="53" actId="21"/>
            <ac:picMkLst>
              <pc:docMk/>
              <pc:sldMasterMk cId="2845926497" sldId="2147483648"/>
              <pc:sldLayoutMk cId="1630528213" sldId="2147483654"/>
              <ac:picMk id="21" creationId="{9763D41D-AA39-C116-4FE5-66BD2B5D60B5}"/>
            </ac:picMkLst>
          </pc:picChg>
          <pc:picChg chg="add mod">
            <ac:chgData name="Jasmine Adams" userId="a346aa42-8ad0-4f73-b888-69a28f8c6700" providerId="ADAL" clId="{8D06E2BD-DF41-FA42-8D89-5B8338C0956A}" dt="2025-04-11T20:23:06.190" v="115"/>
            <ac:picMkLst>
              <pc:docMk/>
              <pc:sldMasterMk cId="2845926497" sldId="2147483648"/>
              <pc:sldLayoutMk cId="1630528213" sldId="2147483654"/>
              <ac:picMk id="22" creationId="{4A9C9EB5-2E62-4733-CBC1-20B86BE915A3}"/>
            </ac:picMkLst>
          </pc:picChg>
          <pc:picChg chg="add mod">
            <ac:chgData name="Jasmine Adams" userId="a346aa42-8ad0-4f73-b888-69a28f8c6700" providerId="ADAL" clId="{8D06E2BD-DF41-FA42-8D89-5B8338C0956A}" dt="2025-04-11T20:23:06.190" v="115"/>
            <ac:picMkLst>
              <pc:docMk/>
              <pc:sldMasterMk cId="2845926497" sldId="2147483648"/>
              <pc:sldLayoutMk cId="1630528213" sldId="2147483654"/>
              <ac:picMk id="23" creationId="{1FB83027-EEF9-21FF-3397-A2C47FA39CB6}"/>
            </ac:picMkLst>
          </pc:picChg>
        </pc:sldLayoutChg>
        <pc:sldLayoutChg chg="addSp delSp modSp mod">
          <pc:chgData name="Jasmine Adams" userId="a346aa42-8ad0-4f73-b888-69a28f8c6700" providerId="ADAL" clId="{8D06E2BD-DF41-FA42-8D89-5B8338C0956A}" dt="2025-04-11T20:23:10.992" v="118"/>
          <pc:sldLayoutMkLst>
            <pc:docMk/>
            <pc:sldMasterMk cId="2845926497" sldId="2147483648"/>
            <pc:sldLayoutMk cId="620991058" sldId="2147483655"/>
          </pc:sldLayoutMkLst>
          <pc:picChg chg="add del mod">
            <ac:chgData name="Jasmine Adams" userId="a346aa42-8ad0-4f73-b888-69a28f8c6700" providerId="ADAL" clId="{8D06E2BD-DF41-FA42-8D89-5B8338C0956A}" dt="2025-04-11T20:05:07.574" v="8" actId="21"/>
            <ac:picMkLst>
              <pc:docMk/>
              <pc:sldMasterMk cId="2845926497" sldId="2147483648"/>
              <pc:sldLayoutMk cId="620991058" sldId="2147483655"/>
              <ac:picMk id="4" creationId="{883FF077-844F-264A-2C0C-B5962515B954}"/>
            </ac:picMkLst>
          </pc:picChg>
          <pc:picChg chg="add mod">
            <ac:chgData name="Jasmine Adams" userId="a346aa42-8ad0-4f73-b888-69a28f8c6700" providerId="ADAL" clId="{8D06E2BD-DF41-FA42-8D89-5B8338C0956A}" dt="2025-04-11T20:23:10.992" v="118"/>
            <ac:picMkLst>
              <pc:docMk/>
              <pc:sldMasterMk cId="2845926497" sldId="2147483648"/>
              <pc:sldLayoutMk cId="620991058" sldId="2147483655"/>
              <ac:picMk id="5" creationId="{3EBE3D4F-8303-E43D-6E73-8E27CD1A03FD}"/>
            </ac:picMkLst>
          </pc:picChg>
          <pc:picChg chg="del mod modCrop">
            <ac:chgData name="Jasmine Adams" userId="a346aa42-8ad0-4f73-b888-69a28f8c6700" providerId="ADAL" clId="{8D06E2BD-DF41-FA42-8D89-5B8338C0956A}" dt="2025-04-11T20:23:08.613" v="116" actId="478"/>
            <ac:picMkLst>
              <pc:docMk/>
              <pc:sldMasterMk cId="2845926497" sldId="2147483648"/>
              <pc:sldLayoutMk cId="620991058" sldId="2147483655"/>
              <ac:picMk id="7" creationId="{FE247259-5FD8-EA06-15A7-E078FAB8605F}"/>
            </ac:picMkLst>
          </pc:picChg>
          <pc:picChg chg="del mod">
            <ac:chgData name="Jasmine Adams" userId="a346aa42-8ad0-4f73-b888-69a28f8c6700" providerId="ADAL" clId="{8D06E2BD-DF41-FA42-8D89-5B8338C0956A}" dt="2025-04-11T20:23:10.334" v="117" actId="478"/>
            <ac:picMkLst>
              <pc:docMk/>
              <pc:sldMasterMk cId="2845926497" sldId="2147483648"/>
              <pc:sldLayoutMk cId="620991058" sldId="2147483655"/>
              <ac:picMk id="8" creationId="{210C2A18-4801-7560-4F86-3C75B1248726}"/>
            </ac:picMkLst>
          </pc:picChg>
          <pc:picChg chg="add mod">
            <ac:chgData name="Jasmine Adams" userId="a346aa42-8ad0-4f73-b888-69a28f8c6700" providerId="ADAL" clId="{8D06E2BD-DF41-FA42-8D89-5B8338C0956A}" dt="2025-04-11T20:23:10.992" v="118"/>
            <ac:picMkLst>
              <pc:docMk/>
              <pc:sldMasterMk cId="2845926497" sldId="2147483648"/>
              <pc:sldLayoutMk cId="620991058" sldId="2147483655"/>
              <ac:picMk id="9" creationId="{EB880A68-66A2-91AC-5CB5-E63C7FC0D1EB}"/>
            </ac:picMkLst>
          </pc:picChg>
        </pc:sldLayoutChg>
      </pc:sldMasterChg>
    </pc:docChg>
  </pc:docChgLst>
  <pc:docChgLst>
    <pc:chgData name="Meyle, Jessica L CIV DHA (USA)" userId="fb52bcf0-af50-4bb6-b211-e76b06e17408" providerId="ADAL" clId="{1B6C119E-445C-41FB-966C-AED2AE6E5CB5}"/>
    <pc:docChg chg="modSld">
      <pc:chgData name="Meyle, Jessica L CIV DHA (USA)" userId="fb52bcf0-af50-4bb6-b211-e76b06e17408" providerId="ADAL" clId="{1B6C119E-445C-41FB-966C-AED2AE6E5CB5}" dt="2025-04-08T17:23:47.467" v="4" actId="1076"/>
      <pc:docMkLst>
        <pc:docMk/>
      </pc:docMkLst>
      <pc:sldChg chg="modSp mod">
        <pc:chgData name="Meyle, Jessica L CIV DHA (USA)" userId="fb52bcf0-af50-4bb6-b211-e76b06e17408" providerId="ADAL" clId="{1B6C119E-445C-41FB-966C-AED2AE6E5CB5}" dt="2025-04-08T17:23:05.066" v="0" actId="1076"/>
        <pc:sldMkLst>
          <pc:docMk/>
          <pc:sldMk cId="978955896" sldId="257"/>
        </pc:sldMkLst>
        <pc:spChg chg="mod">
          <ac:chgData name="Meyle, Jessica L CIV DHA (USA)" userId="fb52bcf0-af50-4bb6-b211-e76b06e17408" providerId="ADAL" clId="{1B6C119E-445C-41FB-966C-AED2AE6E5CB5}" dt="2025-04-08T17:23:05.066" v="0" actId="1076"/>
          <ac:spMkLst>
            <pc:docMk/>
            <pc:sldMk cId="978955896" sldId="257"/>
            <ac:spMk id="2" creationId="{00000000-0000-0000-0000-000000000000}"/>
          </ac:spMkLst>
        </pc:spChg>
      </pc:sldChg>
      <pc:sldChg chg="modSp mod">
        <pc:chgData name="Meyle, Jessica L CIV DHA (USA)" userId="fb52bcf0-af50-4bb6-b211-e76b06e17408" providerId="ADAL" clId="{1B6C119E-445C-41FB-966C-AED2AE6E5CB5}" dt="2025-04-08T17:23:47.467" v="4" actId="1076"/>
        <pc:sldMkLst>
          <pc:docMk/>
          <pc:sldMk cId="782857305" sldId="258"/>
        </pc:sldMkLst>
        <pc:spChg chg="mod">
          <ac:chgData name="Meyle, Jessica L CIV DHA (USA)" userId="fb52bcf0-af50-4bb6-b211-e76b06e17408" providerId="ADAL" clId="{1B6C119E-445C-41FB-966C-AED2AE6E5CB5}" dt="2025-04-08T17:23:47.467" v="4" actId="1076"/>
          <ac:spMkLst>
            <pc:docMk/>
            <pc:sldMk cId="782857305" sldId="258"/>
            <ac:spMk id="2" creationId="{00000000-0000-0000-0000-000000000000}"/>
          </ac:spMkLst>
        </pc:spChg>
      </pc:sldChg>
      <pc:sldChg chg="modSp mod">
        <pc:chgData name="Meyle, Jessica L CIV DHA (USA)" userId="fb52bcf0-af50-4bb6-b211-e76b06e17408" providerId="ADAL" clId="{1B6C119E-445C-41FB-966C-AED2AE6E5CB5}" dt="2025-04-08T17:23:21.444" v="2" actId="1076"/>
        <pc:sldMkLst>
          <pc:docMk/>
          <pc:sldMk cId="3252954522" sldId="259"/>
        </pc:sldMkLst>
        <pc:spChg chg="mod">
          <ac:chgData name="Meyle, Jessica L CIV DHA (USA)" userId="fb52bcf0-af50-4bb6-b211-e76b06e17408" providerId="ADAL" clId="{1B6C119E-445C-41FB-966C-AED2AE6E5CB5}" dt="2025-04-08T17:23:21.444" v="2" actId="1076"/>
          <ac:spMkLst>
            <pc:docMk/>
            <pc:sldMk cId="3252954522" sldId="259"/>
            <ac:spMk id="2" creationId="{00000000-0000-0000-0000-000000000000}"/>
          </ac:spMkLst>
        </pc:spChg>
      </pc:sldChg>
      <pc:sldChg chg="modSp mod">
        <pc:chgData name="Meyle, Jessica L CIV DHA (USA)" userId="fb52bcf0-af50-4bb6-b211-e76b06e17408" providerId="ADAL" clId="{1B6C119E-445C-41FB-966C-AED2AE6E5CB5}" dt="2025-04-08T17:23:33.748" v="3" actId="1076"/>
        <pc:sldMkLst>
          <pc:docMk/>
          <pc:sldMk cId="1313271210" sldId="263"/>
        </pc:sldMkLst>
        <pc:spChg chg="mod">
          <ac:chgData name="Meyle, Jessica L CIV DHA (USA)" userId="fb52bcf0-af50-4bb6-b211-e76b06e17408" providerId="ADAL" clId="{1B6C119E-445C-41FB-966C-AED2AE6E5CB5}" dt="2025-04-08T17:23:33.748" v="3" actId="1076"/>
          <ac:spMkLst>
            <pc:docMk/>
            <pc:sldMk cId="1313271210" sldId="263"/>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en-US" dirty="0">
                <a:latin typeface="+mn-lt"/>
              </a:rPr>
              <a:t>Caption</a:t>
            </a:r>
          </a:p>
        </c:rich>
      </c:tx>
      <c:overlay val="0"/>
    </c:title>
    <c:autoTitleDeleted val="0"/>
    <c:plotArea>
      <c:layout>
        <c:manualLayout>
          <c:layoutTarget val="inner"/>
          <c:xMode val="edge"/>
          <c:yMode val="edge"/>
          <c:x val="0.10570987654320987"/>
          <c:y val="0.2172837498573548"/>
          <c:w val="0.7978395061728395"/>
          <c:h val="0.65179133858267713"/>
        </c:manualLayout>
      </c:layout>
      <c:pieChart>
        <c:varyColors val="1"/>
        <c:ser>
          <c:idx val="0"/>
          <c:order val="0"/>
          <c:tx>
            <c:strRef>
              <c:f>Sheet1!$B$1</c:f>
              <c:strCache>
                <c:ptCount val="1"/>
                <c:pt idx="0">
                  <c:v>Caption</c:v>
                </c:pt>
              </c:strCache>
            </c:strRef>
          </c:tx>
          <c:dPt>
            <c:idx val="0"/>
            <c:bubble3D val="0"/>
            <c:spPr>
              <a:solidFill>
                <a:srgbClr val="5AAC45"/>
              </a:solidFill>
            </c:spPr>
            <c:extLst>
              <c:ext xmlns:c16="http://schemas.microsoft.com/office/drawing/2014/chart" uri="{C3380CC4-5D6E-409C-BE32-E72D297353CC}">
                <c16:uniqueId val="{00000000-0D21-46FD-9368-F1257A1822F1}"/>
              </c:ext>
            </c:extLst>
          </c:dPt>
          <c:dPt>
            <c:idx val="1"/>
            <c:bubble3D val="0"/>
            <c:spPr>
              <a:solidFill>
                <a:srgbClr val="9EBEDC"/>
              </a:solidFill>
            </c:spPr>
            <c:extLst>
              <c:ext xmlns:c16="http://schemas.microsoft.com/office/drawing/2014/chart" uri="{C3380CC4-5D6E-409C-BE32-E72D297353CC}">
                <c16:uniqueId val="{00000001-0D21-46FD-9368-F1257A1822F1}"/>
              </c:ext>
            </c:extLst>
          </c:dPt>
          <c:dPt>
            <c:idx val="2"/>
            <c:bubble3D val="0"/>
            <c:spPr>
              <a:solidFill>
                <a:srgbClr val="283446"/>
              </a:solidFill>
            </c:spPr>
            <c:extLst>
              <c:ext xmlns:c16="http://schemas.microsoft.com/office/drawing/2014/chart" uri="{C3380CC4-5D6E-409C-BE32-E72D297353CC}">
                <c16:uniqueId val="{00000002-0D21-46FD-9368-F1257A1822F1}"/>
              </c:ext>
            </c:extLst>
          </c:dPt>
          <c:dPt>
            <c:idx val="3"/>
            <c:bubble3D val="0"/>
            <c:spPr>
              <a:solidFill>
                <a:srgbClr val="582831"/>
              </a:solidFill>
            </c:spPr>
            <c:extLst>
              <c:ext xmlns:c16="http://schemas.microsoft.com/office/drawing/2014/chart" uri="{C3380CC4-5D6E-409C-BE32-E72D297353CC}">
                <c16:uniqueId val="{00000003-0D21-46FD-9368-F1257A1822F1}"/>
              </c:ext>
            </c:extLst>
          </c:dPt>
          <c:dPt>
            <c:idx val="4"/>
            <c:bubble3D val="0"/>
            <c:spPr>
              <a:solidFill>
                <a:srgbClr val="563A81"/>
              </a:solidFill>
            </c:spPr>
            <c:extLst>
              <c:ext xmlns:c16="http://schemas.microsoft.com/office/drawing/2014/chart" uri="{C3380CC4-5D6E-409C-BE32-E72D297353CC}">
                <c16:uniqueId val="{00000004-0D21-46FD-9368-F1257A1822F1}"/>
              </c:ext>
            </c:extLst>
          </c:dPt>
          <c:dPt>
            <c:idx val="5"/>
            <c:bubble3D val="0"/>
            <c:spPr>
              <a:solidFill>
                <a:srgbClr val="FFD041"/>
              </a:solidFill>
            </c:spPr>
            <c:extLst>
              <c:ext xmlns:c16="http://schemas.microsoft.com/office/drawing/2014/chart" uri="{C3380CC4-5D6E-409C-BE32-E72D297353CC}">
                <c16:uniqueId val="{00000005-0D21-46FD-9368-F1257A1822F1}"/>
              </c:ext>
            </c:extLst>
          </c:dPt>
          <c:dLbls>
            <c:dLbl>
              <c:idx val="0"/>
              <c:layout>
                <c:manualLayout>
                  <c:x val="5.6663021289005543E-2"/>
                  <c:y val="4.2964658487456509E-2"/>
                </c:manualLayout>
              </c:layout>
              <c:tx>
                <c:rich>
                  <a:bodyPr/>
                  <a:lstStyle/>
                  <a:p>
                    <a:r>
                      <a:rPr lang="en-US" sz="1000" b="1" dirty="0">
                        <a:solidFill>
                          <a:srgbClr val="102B62"/>
                        </a:solidFill>
                      </a:rPr>
                      <a:t>Data Label 1
28%</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0D21-46FD-9368-F1257A1822F1}"/>
                </c:ext>
              </c:extLst>
            </c:dLbl>
            <c:dLbl>
              <c:idx val="1"/>
              <c:layout>
                <c:manualLayout>
                  <c:x val="7.0428696412948386E-4"/>
                  <c:y val="6.2094854422266987E-3"/>
                </c:manualLayout>
              </c:layout>
              <c:tx>
                <c:rich>
                  <a:bodyPr/>
                  <a:lstStyle/>
                  <a:p>
                    <a:r>
                      <a:rPr lang="en-US" sz="1000" b="1" dirty="0">
                        <a:solidFill>
                          <a:srgbClr val="102B62"/>
                        </a:solidFill>
                      </a:rPr>
                      <a:t>Data Label 2
16%</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D21-46FD-9368-F1257A1822F1}"/>
                </c:ext>
              </c:extLst>
            </c:dLbl>
            <c:dLbl>
              <c:idx val="2"/>
              <c:layout>
                <c:manualLayout>
                  <c:x val="1.0283731894624283E-2"/>
                  <c:y val="2.8440456570835621E-2"/>
                </c:manualLayout>
              </c:layout>
              <c:tx>
                <c:rich>
                  <a:bodyPr/>
                  <a:lstStyle/>
                  <a:p>
                    <a:r>
                      <a:rPr lang="en-US" sz="1000" b="1" dirty="0">
                        <a:solidFill>
                          <a:srgbClr val="102B62"/>
                        </a:solidFill>
                      </a:rPr>
                      <a:t>Data Label 3
19%</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0D21-46FD-9368-F1257A1822F1}"/>
                </c:ext>
              </c:extLst>
            </c:dLbl>
            <c:dLbl>
              <c:idx val="3"/>
              <c:layout>
                <c:manualLayout>
                  <c:x val="-0.17007193545251287"/>
                  <c:y val="2.695477018861014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21-46FD-9368-F1257A1822F1}"/>
                </c:ext>
              </c:extLst>
            </c:dLbl>
            <c:dLbl>
              <c:idx val="4"/>
              <c:layout>
                <c:manualLayout>
                  <c:x val="-7.3291533002819093E-3"/>
                  <c:y val="-2.4782091192089361E-2"/>
                </c:manualLayout>
              </c:layout>
              <c:tx>
                <c:rich>
                  <a:bodyPr/>
                  <a:lstStyle/>
                  <a:p>
                    <a:r>
                      <a:rPr lang="en-US" sz="1000" b="1" dirty="0">
                        <a:solidFill>
                          <a:srgbClr val="102B62"/>
                        </a:solidFill>
                      </a:rPr>
                      <a:t>Data Label 5
14%</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0D21-46FD-9368-F1257A1822F1}"/>
                </c:ext>
              </c:extLst>
            </c:dLbl>
            <c:dLbl>
              <c:idx val="5"/>
              <c:layout>
                <c:manualLayout>
                  <c:x val="-3.0692864780791289E-3"/>
                  <c:y val="1.45052798632729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21-46FD-9368-F1257A1822F1}"/>
                </c:ext>
              </c:extLst>
            </c:dLbl>
            <c:spPr>
              <a:noFill/>
              <a:ln>
                <a:noFill/>
              </a:ln>
              <a:effectLst/>
            </c:spPr>
            <c:txPr>
              <a:bodyPr/>
              <a:lstStyle/>
              <a:p>
                <a:pPr>
                  <a:defRPr sz="1000" b="1">
                    <a:solidFill>
                      <a:srgbClr val="102B62"/>
                    </a:solidFill>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Data Label 1</c:v>
                </c:pt>
                <c:pt idx="1">
                  <c:v>Data Label 2</c:v>
                </c:pt>
                <c:pt idx="2">
                  <c:v>Data Label 3</c:v>
                </c:pt>
                <c:pt idx="3">
                  <c:v>Data Label 4</c:v>
                </c:pt>
                <c:pt idx="4">
                  <c:v>Data Label 5</c:v>
                </c:pt>
                <c:pt idx="5">
                  <c:v>Data Label 6</c:v>
                </c:pt>
              </c:strCache>
            </c:strRef>
          </c:cat>
          <c:val>
            <c:numRef>
              <c:f>Sheet1!$B$2:$B$7</c:f>
              <c:numCache>
                <c:formatCode>General</c:formatCode>
                <c:ptCount val="6"/>
                <c:pt idx="0">
                  <c:v>15</c:v>
                </c:pt>
                <c:pt idx="1">
                  <c:v>10</c:v>
                </c:pt>
                <c:pt idx="2">
                  <c:v>15</c:v>
                </c:pt>
                <c:pt idx="3">
                  <c:v>25</c:v>
                </c:pt>
                <c:pt idx="4">
                  <c:v>20</c:v>
                </c:pt>
                <c:pt idx="5">
                  <c:v>25</c:v>
                </c:pt>
              </c:numCache>
            </c:numRef>
          </c:val>
          <c:extLst>
            <c:ext xmlns:c16="http://schemas.microsoft.com/office/drawing/2014/chart" uri="{C3380CC4-5D6E-409C-BE32-E72D297353CC}">
              <c16:uniqueId val="{00000006-0D21-46FD-9368-F1257A1822F1}"/>
            </c:ext>
          </c:extLst>
        </c:ser>
        <c:dLbls>
          <c:showLegendKey val="0"/>
          <c:showVal val="0"/>
          <c:showCatName val="1"/>
          <c:showSerName val="0"/>
          <c:showPercent val="1"/>
          <c:showBubbleSize val="0"/>
          <c:showLeaderLines val="1"/>
        </c:dLbls>
        <c:firstSliceAng val="0"/>
      </c:pieChart>
    </c:plotArea>
    <c:legend>
      <c:legendPos val="r"/>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8F377-1D4D-4E55-BA23-B4C88B08AE04}" type="datetimeFigureOut">
              <a:rPr lang="en-US" smtClean="0"/>
              <a:t>4/11/25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D02E8-D589-462B-8871-E4027AEEAA39}" type="slidenum">
              <a:rPr lang="en-US" smtClean="0"/>
              <a:t>‹#›</a:t>
            </a:fld>
            <a:endParaRPr lang="en-US"/>
          </a:p>
        </p:txBody>
      </p:sp>
    </p:spTree>
    <p:extLst>
      <p:ext uri="{BB962C8B-B14F-4D97-AF65-F5344CB8AC3E}">
        <p14:creationId xmlns:p14="http://schemas.microsoft.com/office/powerpoint/2010/main" val="849487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C232C-A669-41A2-B224-8DB9E51725EC}" type="datetimeFigureOut">
              <a:rPr lang="en-US" smtClean="0"/>
              <a:t>4/11/25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72B32-1A00-43DB-BBB8-B81738A4878E}" type="slidenum">
              <a:rPr lang="en-US" smtClean="0"/>
              <a:t>‹#›</a:t>
            </a:fld>
            <a:endParaRPr lang="en-US"/>
          </a:p>
        </p:txBody>
      </p:sp>
    </p:spTree>
    <p:extLst>
      <p:ext uri="{BB962C8B-B14F-4D97-AF65-F5344CB8AC3E}">
        <p14:creationId xmlns:p14="http://schemas.microsoft.com/office/powerpoint/2010/main" val="34629387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microsoft.com/en-us/office/make-your-powerpoint-presentations-accessible-to-people-with-disabilities-6f7772b2-2f33-4bd2-8ca7-dae3b2b3ef25#PickTab=Window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a:t>
            </a:r>
            <a:r>
              <a:rPr lang="en-US" baseline="0" dirty="0"/>
              <a:t> to the new DHA PowerPoint template. Each slide contains helpful information for making the entire presentation user-friendly and accessible to people of all abilities. </a:t>
            </a:r>
          </a:p>
          <a:p>
            <a:endParaRPr lang="en-US" baseline="0" dirty="0"/>
          </a:p>
          <a:p>
            <a:r>
              <a:rPr lang="en-US" b="1" baseline="0" dirty="0"/>
              <a:t>Please note</a:t>
            </a:r>
            <a:r>
              <a:rPr lang="en-US" baseline="0" dirty="0"/>
              <a:t>: if your presentation is being presented online, the PowerPoint file must be converted and remediated as a PDF.</a:t>
            </a:r>
          </a:p>
          <a:p>
            <a:endParaRPr lang="en-US" baseline="0" dirty="0"/>
          </a:p>
          <a:p>
            <a:r>
              <a:rPr lang="en-US" b="1" baseline="0" dirty="0"/>
              <a:t>A NOTE ABOUT CONTROL MARKINGS: </a:t>
            </a:r>
            <a:r>
              <a:rPr lang="en-US" baseline="0" dirty="0"/>
              <a:t>Once you determine if your presentation needs security markings, please delete the irrelevant marking and re-center the box. This marking should be in the top center of each slide. To put it in the same place ever time, simply copy (Ctrl + C) from one slide and paste (Ctrl + V) on the next slide. There is no need to position a cursor to have it paste in the correct location. </a:t>
            </a:r>
          </a:p>
          <a:p>
            <a:endParaRPr lang="en-US" baseline="0" dirty="0"/>
          </a:p>
          <a:p>
            <a:endParaRPr lang="en-US" baseline="0" dirty="0"/>
          </a:p>
          <a:p>
            <a:r>
              <a:rPr lang="en-US" b="1" u="sng" baseline="0" dirty="0"/>
              <a:t>Accessibility Note: </a:t>
            </a:r>
          </a:p>
          <a:p>
            <a:pPr marL="171450" indent="-171450">
              <a:buFont typeface="Arial" panose="020B0604020202020204" pitchFamily="34" charset="0"/>
              <a:buChar char="•"/>
            </a:pPr>
            <a:r>
              <a:rPr lang="en-US" baseline="0" dirty="0"/>
              <a:t>How to convert a PPT to PDF properly and ensuring accessibility fixes are preserved</a:t>
            </a:r>
            <a:br>
              <a:rPr lang="en-US" baseline="0" dirty="0"/>
            </a:br>
            <a:r>
              <a:rPr lang="en-US" b="1" baseline="0" dirty="0"/>
              <a:t>[Select File &gt; Export &gt; Click ‘Create PDF/XPS Document’ &gt; select ‘Create PDF/XPS’ &gt; Choose location to save file to &gt; Click ‘Publish’]</a:t>
            </a:r>
          </a:p>
          <a:p>
            <a:pPr marL="628650" lvl="1" indent="-171450">
              <a:buFont typeface="Arial" panose="020B0604020202020204" pitchFamily="34" charset="0"/>
              <a:buChar char="•"/>
            </a:pPr>
            <a:r>
              <a:rPr lang="en-US" b="0" baseline="0" dirty="0"/>
              <a:t>Please be advised, once a PowerPoint file is converted to a PDF, further accessibility testing is required to make document 508 compliant.</a:t>
            </a:r>
          </a:p>
          <a:p>
            <a:pPr marL="628650" lvl="1" indent="-171450">
              <a:buFont typeface="Arial" panose="020B0604020202020204" pitchFamily="34" charset="0"/>
              <a:buChar char="•"/>
            </a:pPr>
            <a:endParaRPr lang="en-US" b="0" baseline="0" dirty="0"/>
          </a:p>
          <a:p>
            <a:pPr marL="0" lvl="0" indent="0">
              <a:buFont typeface="Arial" panose="020B0604020202020204" pitchFamily="34" charset="0"/>
              <a:buNone/>
            </a:pPr>
            <a:r>
              <a:rPr lang="en-US" b="0" baseline="0" dirty="0"/>
              <a:t>Check out the following Microsoft page to learn more about making your PowerPoint Accessible: </a:t>
            </a:r>
            <a:r>
              <a:rPr lang="en-US" dirty="0">
                <a:hlinkClick r:id="rId3"/>
              </a:rPr>
              <a:t>Make your PowerPoint presentations accessible to people with disabilities - Microsoft Support</a:t>
            </a:r>
            <a:endParaRPr lang="en-US" b="0" baseline="0" dirty="0"/>
          </a:p>
          <a:p>
            <a:pPr marL="0" lvl="0" indent="0">
              <a:buFont typeface="Arial" panose="020B0604020202020204" pitchFamily="34" charset="0"/>
              <a:buNone/>
            </a:pPr>
            <a:r>
              <a:rPr lang="en-US" b="0" baseline="0" dirty="0"/>
              <a:t>Please contact the Section 508 PMO (</a:t>
            </a:r>
            <a:r>
              <a:rPr lang="en-US" b="1" baseline="0" dirty="0"/>
              <a:t>dha.ncr.j-6.mbx.dhasection508pmo@health.mil</a:t>
            </a:r>
            <a:r>
              <a:rPr lang="en-US" b="0" baseline="0" dirty="0"/>
              <a:t>) to request additional resources. </a:t>
            </a:r>
          </a:p>
          <a:p>
            <a:pPr marL="628650" lvl="1"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3151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50800">
              <a:buClr>
                <a:srgbClr val="582831"/>
              </a:buClr>
              <a:buFont typeface="Arial" panose="020B0604020202020204" pitchFamily="34" charset="0"/>
              <a:buNone/>
            </a:pPr>
            <a:r>
              <a:rPr lang="en-US" sz="1200" b="1" dirty="0">
                <a:solidFill>
                  <a:schemeClr val="bg2"/>
                </a:solidFill>
                <a:latin typeface="Franklin Gothic Book" panose="020B0503020102020204" pitchFamily="34" charset="0"/>
              </a:rPr>
              <a:t>Accessibility Tips when presenting: </a:t>
            </a:r>
          </a:p>
          <a:p>
            <a:pPr marL="120650" lvl="1" indent="-171450">
              <a:buClr>
                <a:srgbClr val="582831"/>
              </a:buClr>
              <a:buFont typeface="Arial" panose="020B0604020202020204" pitchFamily="34" charset="0"/>
              <a:buChar char="•"/>
            </a:pPr>
            <a:r>
              <a:rPr lang="en-US" sz="1200" b="0" dirty="0">
                <a:solidFill>
                  <a:schemeClr val="bg2"/>
                </a:solidFill>
                <a:latin typeface="Franklin Gothic Book" panose="020B0503020102020204" pitchFamily="34" charset="0"/>
              </a:rPr>
              <a:t>Presenting your PPT in Teams and ensuring it is accessible by all users </a:t>
            </a:r>
          </a:p>
          <a:p>
            <a:pPr marL="635000" lvl="2" indent="-228600">
              <a:buClr>
                <a:srgbClr val="582831"/>
              </a:buClr>
              <a:buFont typeface="Arial" panose="020B0604020202020204" pitchFamily="34" charset="0"/>
              <a:buChar char="•"/>
            </a:pPr>
            <a:r>
              <a:rPr lang="en-US" sz="1200" b="0" i="0" dirty="0">
                <a:solidFill>
                  <a:schemeClr val="bg2"/>
                </a:solidFill>
                <a:effectLst/>
                <a:latin typeface="Franklin Gothic Book" panose="020B0503020102020204" pitchFamily="34" charset="0"/>
              </a:rPr>
              <a:t>In Microsoft Teams, </a:t>
            </a:r>
            <a:r>
              <a:rPr lang="en-US" sz="1200" b="1" i="0" dirty="0">
                <a:solidFill>
                  <a:schemeClr val="bg2"/>
                </a:solidFill>
                <a:effectLst/>
                <a:latin typeface="Franklin Gothic Book" panose="020B0503020102020204" pitchFamily="34" charset="0"/>
              </a:rPr>
              <a:t>select ‘Share Content’ &gt; Select ‘PowerPoint Live’ &gt; Select the PowerPoint you would like to share</a:t>
            </a:r>
          </a:p>
          <a:p>
            <a:pPr marL="0" lvl="1" indent="-50800">
              <a:buClr>
                <a:srgbClr val="582831"/>
              </a:buClr>
              <a:buFont typeface="Arial" panose="020B0604020202020204" pitchFamily="34" charset="0"/>
              <a:buNone/>
            </a:pPr>
            <a:endParaRPr lang="en-US" sz="1200" b="1" i="0" u="sng" dirty="0">
              <a:solidFill>
                <a:schemeClr val="bg2"/>
              </a:solidFill>
              <a:effectLst/>
              <a:latin typeface="Franklin Gothic Book" panose="020B0503020102020204" pitchFamily="34" charset="0"/>
            </a:endParaRPr>
          </a:p>
          <a:p>
            <a:pPr marL="0" lvl="1" indent="-50800">
              <a:buClr>
                <a:srgbClr val="582831"/>
              </a:buClr>
              <a:buFont typeface="Arial" panose="020B0604020202020204" pitchFamily="34" charset="0"/>
              <a:buNone/>
            </a:pPr>
            <a:endParaRPr lang="en-US" sz="1200" b="1" i="0" u="sng">
              <a:solidFill>
                <a:schemeClr val="bg2"/>
              </a:solidFill>
              <a:effectLst/>
              <a:latin typeface="Franklin Gothic Book" panose="020B0503020102020204" pitchFamily="34" charset="0"/>
            </a:endParaRPr>
          </a:p>
          <a:p>
            <a:pPr marL="0" lvl="1" indent="-50800">
              <a:buClr>
                <a:srgbClr val="582831"/>
              </a:buClr>
              <a:buFont typeface="Arial" panose="020B0604020202020204" pitchFamily="34" charset="0"/>
              <a:buNone/>
            </a:pPr>
            <a:r>
              <a:rPr lang="en-US" sz="1200" b="0" i="0" u="sng">
                <a:solidFill>
                  <a:schemeClr val="bg2"/>
                </a:solidFill>
                <a:effectLst/>
                <a:latin typeface="Franklin Gothic Book" panose="020B0503020102020204" pitchFamily="34" charset="0"/>
              </a:rPr>
              <a:t>Note</a:t>
            </a:r>
            <a:r>
              <a:rPr lang="en-US" sz="1200" b="0" i="0" dirty="0">
                <a:solidFill>
                  <a:schemeClr val="bg2"/>
                </a:solidFill>
                <a:effectLst/>
                <a:latin typeface="Franklin Gothic Book" panose="020B0503020102020204" pitchFamily="34" charset="0"/>
              </a:rPr>
              <a:t>: Only the presenter will be able to see the presentation slides + presenter notes; viewer view is the presentation slides only. </a:t>
            </a:r>
          </a:p>
          <a:p>
            <a:pPr marL="406400" lvl="2" indent="0">
              <a:buClr>
                <a:srgbClr val="582831"/>
              </a:buClr>
              <a:buFont typeface="Arial" panose="020B0604020202020204" pitchFamily="34" charset="0"/>
              <a:buNone/>
            </a:pPr>
            <a:endParaRPr lang="en-US" sz="1200" b="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417105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Accessibility Tip for Images: </a:t>
            </a:r>
          </a:p>
          <a:p>
            <a:pPr marL="171450" indent="-171450">
              <a:buClr>
                <a:srgbClr val="582831"/>
              </a:buClr>
              <a:buFont typeface="Arial" panose="020B0604020202020204" pitchFamily="34" charset="0"/>
              <a:buChar char="•"/>
            </a:pPr>
            <a:r>
              <a:rPr lang="en-US" dirty="0">
                <a:latin typeface="Franklin Gothic Book" panose="020B0503020102020204" pitchFamily="34" charset="0"/>
              </a:rPr>
              <a:t>Graphic elements such as images or charts must have Alt text for screen reader accessibility [</a:t>
            </a:r>
            <a:r>
              <a:rPr lang="en-US" b="1" dirty="0">
                <a:latin typeface="Franklin Gothic Book" panose="020B0503020102020204" pitchFamily="34" charset="0"/>
              </a:rPr>
              <a:t>Right click image </a:t>
            </a:r>
            <a:r>
              <a:rPr lang="en-US" dirty="0">
                <a:latin typeface="Franklin Gothic Book" panose="020B0503020102020204" pitchFamily="34" charset="0"/>
              </a:rPr>
              <a:t>&gt; </a:t>
            </a:r>
            <a:r>
              <a:rPr lang="en-US" b="1" dirty="0">
                <a:latin typeface="Franklin Gothic Book" panose="020B0503020102020204" pitchFamily="34" charset="0"/>
              </a:rPr>
              <a:t>Select ‘Edit ALT Text’ ]</a:t>
            </a:r>
            <a:endParaRPr lang="en-US" dirty="0">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Franklin Gothic Book" panose="020B0503020102020204" pitchFamily="34" charset="0"/>
              </a:rPr>
              <a:t>Add ALT text to all SmartArt</a:t>
            </a:r>
          </a:p>
          <a:p>
            <a:pPr marL="628650" lvl="1" indent="-171450">
              <a:buClr>
                <a:srgbClr val="582831"/>
              </a:buClr>
              <a:buFont typeface="Arial" panose="020B0604020202020204" pitchFamily="34" charset="0"/>
              <a:buChar char="•"/>
            </a:pPr>
            <a:r>
              <a:rPr lang="en-US" altLang="en-US" sz="1200" b="0" dirty="0">
                <a:latin typeface="Franklin Gothic Book" panose="020B0503020102020204" pitchFamily="34" charset="0"/>
              </a:rPr>
              <a:t>Replicate ALL the text available in the SmartArt in the ALT text. </a:t>
            </a:r>
          </a:p>
          <a:p>
            <a:pPr marL="628650" lvl="1" indent="-171450">
              <a:buClr>
                <a:srgbClr val="582831"/>
              </a:buClr>
              <a:buFont typeface="Arial" panose="020B0604020202020204" pitchFamily="34" charset="0"/>
              <a:buChar char="•"/>
            </a:pPr>
            <a:r>
              <a:rPr lang="en-US" altLang="en-US" sz="1200" b="0" dirty="0">
                <a:latin typeface="Franklin Gothic Book" panose="020B0503020102020204" pitchFamily="34" charset="0"/>
              </a:rPr>
              <a:t>Adding additional information is optional.</a:t>
            </a:r>
          </a:p>
          <a:p>
            <a:pPr marL="628650" marR="0" lvl="1" indent="-171450" algn="l" defTabSz="914400" rtl="0" eaLnBrk="1" fontAlgn="auto" latinLnBrk="0" hangingPunct="1">
              <a:lnSpc>
                <a:spcPct val="100000"/>
              </a:lnSpc>
              <a:spcBef>
                <a:spcPts val="0"/>
              </a:spcBef>
              <a:spcAft>
                <a:spcPts val="0"/>
              </a:spcAft>
              <a:buClr>
                <a:srgbClr val="582831"/>
              </a:buClr>
              <a:buSzTx/>
              <a:buFont typeface="Arial" panose="020B0604020202020204" pitchFamily="34" charset="0"/>
              <a:buChar char="•"/>
              <a:tabLst/>
              <a:defRPr/>
            </a:pPr>
            <a:r>
              <a:rPr lang="en-US" baseline="0" dirty="0"/>
              <a:t>All images require an alt text of 100 characters or less.  When the alt text exceeds the 100-character limit, place long ALT text in the notes section.</a:t>
            </a:r>
            <a:endParaRPr lang="en-US" altLang="en-US" sz="1200" b="0" dirty="0">
              <a:latin typeface="Franklin Gothic Book" panose="020B0503020102020204" pitchFamily="34" charset="0"/>
            </a:endParaRPr>
          </a:p>
          <a:p>
            <a:pPr marL="171450" indent="-171450">
              <a:buFont typeface="Arial" panose="020B0604020202020204" pitchFamily="34" charset="0"/>
              <a:buChar char="•"/>
            </a:pPr>
            <a:r>
              <a:rPr lang="en-US" sz="1200" dirty="0">
                <a:latin typeface="Franklin Gothic Book" panose="020B0503020102020204" pitchFamily="34" charset="0"/>
              </a:rPr>
              <a:t>Mark image as decorative when </a:t>
            </a:r>
          </a:p>
          <a:p>
            <a:pPr marL="628650" lvl="1" indent="-171450">
              <a:buFont typeface="Arial" panose="020B0604020202020204" pitchFamily="34" charset="0"/>
              <a:buChar char="•"/>
            </a:pPr>
            <a:r>
              <a:rPr lang="en-US" sz="1200" dirty="0">
                <a:latin typeface="Franklin Gothic Book" panose="020B0503020102020204" pitchFamily="34" charset="0"/>
              </a:rPr>
              <a:t>Visual is purely decorative</a:t>
            </a:r>
          </a:p>
          <a:p>
            <a:pPr marL="628650" lvl="1" indent="-171450">
              <a:buFont typeface="Arial" panose="020B0604020202020204" pitchFamily="34" charset="0"/>
              <a:buChar char="•"/>
            </a:pPr>
            <a:r>
              <a:rPr lang="en-US" sz="1200" dirty="0">
                <a:latin typeface="Franklin Gothic Book" panose="020B0503020102020204" pitchFamily="34" charset="0"/>
              </a:rPr>
              <a:t>Visual is redundant with the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Franklin Gothic Book" panose="020B0503020102020204" pitchFamily="34" charset="0"/>
              </a:rPr>
              <a:t>Definition: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latin typeface="Franklin Gothic Book" panose="020B0503020102020204" pitchFamily="34" charset="0"/>
              </a:rPr>
              <a:t>ALT Text: </a:t>
            </a:r>
            <a:r>
              <a:rPr lang="en-US" b="0" i="0" dirty="0">
                <a:solidFill>
                  <a:srgbClr val="000000"/>
                </a:solidFill>
                <a:effectLst/>
                <a:latin typeface="Trebuchet MS" panose="020B0603020202020204" pitchFamily="34" charset="0"/>
              </a:rPr>
              <a:t>Text alternatives ("alt text") convey the purpose of an image, including pictures, illustrations, charts,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dirty="0">
                <a:solidFill>
                  <a:srgbClr val="000000"/>
                </a:solidFill>
                <a:effectLst/>
                <a:latin typeface="tahoma" panose="020B0604030504040204" pitchFamily="34" charset="0"/>
              </a:rPr>
              <a:t>Long ALT Text: </a:t>
            </a:r>
            <a:r>
              <a:rPr lang="en-US" b="0" i="0" dirty="0">
                <a:solidFill>
                  <a:srgbClr val="1D1D1D"/>
                </a:solidFill>
                <a:effectLst/>
                <a:latin typeface="Noto Sans Medium"/>
              </a:rPr>
              <a:t>Complex images that contain substantial information – more than can be conveyed in a short phrase or sentence.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oto Sans Medium"/>
              </a:rPr>
              <a:t>When adding Long ALT Text, make sure that: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oto Sans Medium"/>
              </a:rPr>
              <a:t>short ALT text is added to identify the image and indicate that the location of the long description is available in the presenters' notes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latin typeface="Franklin Gothic Book" panose="020B050302010202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2918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600"/>
              </a:spcAft>
              <a:buNone/>
            </a:pPr>
            <a:r>
              <a:rPr lang="en-US" dirty="0"/>
              <a:t>Your slides are preformatted. It’s not necessary for you to change the colors or the list labels (bullets and numbers).</a:t>
            </a:r>
            <a:br>
              <a:rPr lang="en-US" dirty="0"/>
            </a:br>
            <a:endParaRPr lang="en-US" dirty="0"/>
          </a:p>
          <a:p>
            <a:pPr marL="0" indent="0">
              <a:spcAft>
                <a:spcPts val="600"/>
              </a:spcAft>
              <a:buNone/>
            </a:pPr>
            <a:r>
              <a:rPr lang="en-US" dirty="0"/>
              <a:t>Adhering to the guidance in this template will ensure that your presentation is not only accessible, but also consistent and user-friendly for everyone.</a:t>
            </a:r>
          </a:p>
          <a:p>
            <a:pPr marL="0" indent="0">
              <a:spcAft>
                <a:spcPts val="600"/>
              </a:spcAft>
              <a:buNone/>
            </a:pPr>
            <a:endParaRPr lang="en-US" dirty="0"/>
          </a:p>
          <a:p>
            <a:pPr marL="0" indent="0">
              <a:spcAft>
                <a:spcPts val="600"/>
              </a:spcAft>
              <a:buNone/>
            </a:pPr>
            <a:r>
              <a:rPr lang="en-US" b="1" dirty="0"/>
              <a:t>Accessibility Tip for Slides: </a:t>
            </a:r>
            <a:endParaRPr lang="en-US" dirty="0"/>
          </a:p>
          <a:p>
            <a:pPr marL="171450" indent="-171450">
              <a:buFont typeface="Arial" panose="020B0604020202020204" pitchFamily="34" charset="0"/>
              <a:buChar char="•"/>
            </a:pPr>
            <a:r>
              <a:rPr lang="en-US" dirty="0"/>
              <a:t>Each</a:t>
            </a:r>
            <a:r>
              <a:rPr lang="en-US" baseline="0" dirty="0"/>
              <a:t> slide requires a unique title.  No two slides should have the same title.</a:t>
            </a:r>
          </a:p>
          <a:p>
            <a:pPr marL="171450" indent="-171450">
              <a:buFont typeface="Arial" panose="020B0604020202020204" pitchFamily="34" charset="0"/>
              <a:buChar char="•"/>
            </a:pPr>
            <a:r>
              <a:rPr lang="en-US" baseline="0" dirty="0"/>
              <a:t>Ensure hyperlinked text is clear, unique, and makes sense when announced in isolation. Limit each hyperlink to one line of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Franklin Gothic Book" panose="020B0503020102020204" pitchFamily="34" charset="0"/>
              </a:rPr>
              <a:t>Do no use flashing, flickering, or animated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Franklin Gothic Book" panose="020B0503020102020204" pitchFamily="34" charset="0"/>
              </a:rPr>
              <a:t>Do not use slide transitions </a:t>
            </a:r>
          </a:p>
          <a:p>
            <a:pPr marL="171450" indent="-171450">
              <a:buFont typeface="Arial" panose="020B0604020202020204" pitchFamily="34" charset="0"/>
              <a:buChar char="•"/>
            </a:pPr>
            <a:r>
              <a:rPr lang="en-US" sz="1200" dirty="0">
                <a:latin typeface="Franklin Gothic Medium" panose="020B0603020102020204" pitchFamily="34" charset="0"/>
              </a:rPr>
              <a:t>Use Slide Layout Instead of Text Boxes</a:t>
            </a:r>
            <a:endParaRPr lang="en-US" baseline="0" dirty="0"/>
          </a:p>
        </p:txBody>
      </p:sp>
    </p:spTree>
    <p:extLst>
      <p:ext uri="{BB962C8B-B14F-4D97-AF65-F5344CB8AC3E}">
        <p14:creationId xmlns:p14="http://schemas.microsoft.com/office/powerpoint/2010/main" val="239392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Accessibility Tips for List:</a:t>
            </a:r>
            <a:r>
              <a:rPr lang="en-US" dirty="0"/>
              <a:t> </a:t>
            </a:r>
          </a:p>
          <a:p>
            <a:pPr marL="171450" indent="-171450">
              <a:buFont typeface="Arial" panose="020B0604020202020204" pitchFamily="34" charset="0"/>
              <a:buChar char="•"/>
            </a:pPr>
            <a:r>
              <a:rPr lang="en-US" dirty="0"/>
              <a:t>Use the ‘Bullets’ and/or ‘Numbering’ function to create an ordered and/or unordered list. </a:t>
            </a:r>
            <a:br>
              <a:rPr lang="en-US" dirty="0"/>
            </a:br>
            <a:r>
              <a:rPr lang="en-US" b="1" dirty="0"/>
              <a:t>[Home &gt; Paragraph group &gt; Select Bullets or Numbering]</a:t>
            </a:r>
          </a:p>
          <a:p>
            <a:pPr marL="171450" indent="-171450">
              <a:buFont typeface="Arial" panose="020B0604020202020204" pitchFamily="34" charset="0"/>
              <a:buChar char="•"/>
            </a:pPr>
            <a:r>
              <a:rPr lang="en-US" dirty="0"/>
              <a:t>Unordered lists begin with bullet points or shapes. Use these when the order of steps doesn’t matter – like your grocery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Ordered lists begin with numbers,</a:t>
            </a:r>
            <a:r>
              <a:rPr lang="en-US" baseline="0" dirty="0"/>
              <a:t> roman numerals, or letters (1, I, A, a) and have a sequential order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list contains only one item, you can do one of two things:</a:t>
            </a:r>
          </a:p>
          <a:p>
            <a:pPr marL="628650" lvl="1" indent="-171450">
              <a:buFont typeface="Wingdings" panose="05000000000000000000" pitchFamily="2" charset="2"/>
              <a:buChar char="§"/>
            </a:pPr>
            <a:r>
              <a:rPr lang="en-US" dirty="0"/>
              <a:t>Remove the list label (number,</a:t>
            </a:r>
            <a:r>
              <a:rPr lang="en-US" baseline="0" dirty="0"/>
              <a:t> </a:t>
            </a:r>
            <a:r>
              <a:rPr lang="en-US" dirty="0"/>
              <a:t>letter, bullet, or symbol).</a:t>
            </a:r>
          </a:p>
          <a:p>
            <a:pPr marL="628650" lvl="1" indent="-171450">
              <a:buFont typeface="Wingdings" panose="05000000000000000000" pitchFamily="2" charset="2"/>
              <a:buChar char="§"/>
            </a:pPr>
            <a:r>
              <a:rPr lang="en-US" dirty="0"/>
              <a:t>Move the second level list item up to the first level.</a:t>
            </a:r>
          </a:p>
          <a:p>
            <a:pPr marL="628650" lvl="1" indent="-171450">
              <a:buFont typeface="Wingdings" panose="05000000000000000000" pitchFamily="2" charset="2"/>
              <a:buChar char="§"/>
            </a:pPr>
            <a:endParaRPr lang="en-US" dirty="0"/>
          </a:p>
          <a:p>
            <a:pPr marL="171450" lvl="0" indent="-1714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31901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column slide is good for comparisons</a:t>
            </a:r>
            <a:r>
              <a:rPr lang="en-US" baseline="0" dirty="0"/>
              <a:t>, for newspaper-style content, or to place an image next to text. </a:t>
            </a:r>
          </a:p>
          <a:p>
            <a:pPr marL="0" indent="0">
              <a:buFont typeface="Arial" panose="020B0604020202020204" pitchFamily="34" charset="0"/>
              <a:buNone/>
            </a:pPr>
            <a:endParaRPr lang="en-US" baseline="0" dirty="0"/>
          </a:p>
        </p:txBody>
      </p:sp>
    </p:spTree>
    <p:extLst>
      <p:ext uri="{BB962C8B-B14F-4D97-AF65-F5344CB8AC3E}">
        <p14:creationId xmlns:p14="http://schemas.microsoft.com/office/powerpoint/2010/main" val="131553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r>
              <a:rPr lang="en-US" b="1" dirty="0"/>
              <a:t>Accessibility Tips for Graphs:</a:t>
            </a: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1200" dirty="0">
                <a:latin typeface="Franklin Gothic Book" panose="020B0503020102020204" pitchFamily="34" charset="0"/>
              </a:rPr>
              <a:t>Color should not be the only way to convey information. </a:t>
            </a:r>
            <a:endParaRPr lang="en-US" dirty="0"/>
          </a:p>
          <a:p>
            <a:pPr marL="171450" marR="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dirty="0"/>
              <a:t>Graphs need to have</a:t>
            </a:r>
            <a:r>
              <a:rPr lang="en-US" baseline="0" dirty="0"/>
              <a:t> data labels formatted to be Franklin Gothic Book 10. </a:t>
            </a:r>
          </a:p>
          <a:p>
            <a:pPr marL="171450" marR="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dirty="0"/>
              <a:t>I</a:t>
            </a:r>
            <a:r>
              <a:rPr lang="en-US" baseline="0" dirty="0"/>
              <a:t>mages of charts or graphs created in other applications may not accurately convey all necessary information to participants. </a:t>
            </a:r>
          </a:p>
          <a:p>
            <a:pPr marL="628650" marR="0" lvl="1"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aseline="0" dirty="0"/>
              <a:t>Use the chart feature of PowerPoint to add these type of graphics to the slide. Doing this exposes the tabular (Excel) information to participants who may not be able to see the image. </a:t>
            </a:r>
            <a:br>
              <a:rPr lang="en-US" baseline="0" dirty="0"/>
            </a:br>
            <a:r>
              <a:rPr lang="en-US" b="1" baseline="0" dirty="0"/>
              <a:t>[Select the Insert tab &gt; Chart &gt;Select the type of chart to include]</a:t>
            </a:r>
          </a:p>
          <a:p>
            <a:pPr marL="171450" marR="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aseline="0" dirty="0"/>
              <a:t>Assign a title, legend, and axis labels to each chart.</a:t>
            </a:r>
          </a:p>
          <a:p>
            <a:pPr marL="171450" marR="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aseline="0" dirty="0"/>
              <a:t>Add ALT text</a:t>
            </a:r>
          </a:p>
          <a:p>
            <a:pPr marL="628650" marR="0" lvl="1"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aseline="0" dirty="0"/>
              <a:t>The alt text description should describe the relationship between the sections of the graph in approximately 100 characters.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294315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Accessibility Tips for Tables:</a:t>
            </a:r>
          </a:p>
          <a:p>
            <a:pPr marL="171450" indent="-171450">
              <a:buFont typeface="Arial" panose="020B0604020202020204" pitchFamily="34" charset="0"/>
              <a:buChar char="•"/>
            </a:pPr>
            <a:r>
              <a:rPr lang="en-US" dirty="0"/>
              <a:t>Insert tables into your presentation from the Insert tab above. Don’t copy and paste as an image of a table into the slide.</a:t>
            </a:r>
          </a:p>
          <a:p>
            <a:pPr marL="171450" indent="-171450">
              <a:lnSpc>
                <a:spcPct val="95000"/>
              </a:lnSpc>
              <a:spcBef>
                <a:spcPct val="50000"/>
              </a:spcBef>
              <a:buFont typeface="Arial" panose="020B0604020202020204" pitchFamily="34" charset="0"/>
              <a:buChar char="•"/>
            </a:pPr>
            <a:r>
              <a:rPr lang="en-US" sz="1200" dirty="0">
                <a:solidFill>
                  <a:srgbClr val="000000"/>
                </a:solidFill>
              </a:rPr>
              <a:t>Use ‘add a table’ function to create a table </a:t>
            </a:r>
            <a:br>
              <a:rPr lang="en-US" sz="1200" dirty="0">
                <a:solidFill>
                  <a:srgbClr val="000000"/>
                </a:solidFill>
              </a:rPr>
            </a:br>
            <a:r>
              <a:rPr lang="en-US" sz="1200" b="1" dirty="0">
                <a:solidFill>
                  <a:srgbClr val="000000"/>
                </a:solidFill>
              </a:rPr>
              <a:t>[select ‘insert’ tab </a:t>
            </a:r>
            <a:r>
              <a:rPr lang="en-US" sz="1200" dirty="0">
                <a:solidFill>
                  <a:srgbClr val="000000"/>
                </a:solidFill>
              </a:rPr>
              <a:t>&gt; </a:t>
            </a:r>
            <a:r>
              <a:rPr lang="en-US" sz="1200" b="1" dirty="0">
                <a:solidFill>
                  <a:srgbClr val="000000"/>
                </a:solidFill>
              </a:rPr>
              <a:t>Select ‘Table’ </a:t>
            </a:r>
            <a:r>
              <a:rPr lang="en-US" sz="1200" dirty="0">
                <a:solidFill>
                  <a:srgbClr val="000000"/>
                </a:solidFill>
              </a:rPr>
              <a:t>&gt; </a:t>
            </a:r>
            <a:r>
              <a:rPr lang="en-US" sz="1200" b="1" dirty="0">
                <a:solidFill>
                  <a:srgbClr val="000000"/>
                </a:solidFill>
              </a:rPr>
              <a:t>Select columns and rows for the table]</a:t>
            </a:r>
            <a:endParaRPr lang="en-US" sz="1200" dirty="0">
              <a:solidFill>
                <a:srgbClr val="000000"/>
              </a:solidFill>
            </a:endParaRPr>
          </a:p>
          <a:p>
            <a:pPr marL="171450" indent="-171450">
              <a:lnSpc>
                <a:spcPct val="95000"/>
              </a:lnSpc>
              <a:spcBef>
                <a:spcPct val="50000"/>
              </a:spcBef>
              <a:buFont typeface="Arial" panose="020B0604020202020204" pitchFamily="34" charset="0"/>
              <a:buChar char="•"/>
            </a:pPr>
            <a:r>
              <a:rPr lang="en-US" sz="1200" dirty="0">
                <a:solidFill>
                  <a:srgbClr val="000000"/>
                </a:solidFill>
              </a:rPr>
              <a:t>Make sure header row is selected for all tables </a:t>
            </a:r>
            <a:br>
              <a:rPr lang="en-US" sz="1200" dirty="0">
                <a:solidFill>
                  <a:srgbClr val="000000"/>
                </a:solidFill>
              </a:rPr>
            </a:br>
            <a:r>
              <a:rPr lang="en-US" sz="1200" dirty="0">
                <a:solidFill>
                  <a:srgbClr val="000000"/>
                </a:solidFill>
              </a:rPr>
              <a:t>[</a:t>
            </a:r>
            <a:r>
              <a:rPr lang="en-US" sz="1200" b="1" dirty="0">
                <a:solidFill>
                  <a:srgbClr val="000000"/>
                </a:solidFill>
              </a:rPr>
              <a:t>Select image </a:t>
            </a:r>
            <a:r>
              <a:rPr lang="en-US" sz="1200" dirty="0">
                <a:solidFill>
                  <a:srgbClr val="000000"/>
                </a:solidFill>
              </a:rPr>
              <a:t>&gt; </a:t>
            </a:r>
            <a:r>
              <a:rPr lang="en-US" sz="1200" b="1" dirty="0">
                <a:solidFill>
                  <a:srgbClr val="000000"/>
                </a:solidFill>
              </a:rPr>
              <a:t>Select ‘Table Design</a:t>
            </a:r>
            <a:r>
              <a:rPr lang="en-US" sz="1200" dirty="0">
                <a:solidFill>
                  <a:srgbClr val="000000"/>
                </a:solidFill>
              </a:rPr>
              <a:t>’ &gt; </a:t>
            </a:r>
            <a:r>
              <a:rPr lang="en-US" sz="1200" b="1" dirty="0">
                <a:solidFill>
                  <a:srgbClr val="000000"/>
                </a:solidFill>
              </a:rPr>
              <a:t>Select ‘Header row’]</a:t>
            </a:r>
            <a:endParaRPr lang="en-US" sz="1200" dirty="0">
              <a:solidFill>
                <a:srgbClr val="000000"/>
              </a:solidFill>
            </a:endParaRPr>
          </a:p>
          <a:p>
            <a:pPr marL="628650" lvl="1" indent="-171450">
              <a:lnSpc>
                <a:spcPct val="95000"/>
              </a:lnSpc>
              <a:spcBef>
                <a:spcPct val="50000"/>
              </a:spcBef>
              <a:buFont typeface="Arial" panose="020B0604020202020204" pitchFamily="34" charset="0"/>
              <a:buChar char="•"/>
            </a:pPr>
            <a:r>
              <a:rPr lang="en-US" sz="1200" dirty="0">
                <a:solidFill>
                  <a:srgbClr val="000000"/>
                </a:solidFill>
              </a:rPr>
              <a:t>Column Headers can be identified as well in the table settings </a:t>
            </a:r>
          </a:p>
          <a:p>
            <a:pPr marL="171450" indent="-171450">
              <a:lnSpc>
                <a:spcPct val="95000"/>
              </a:lnSpc>
              <a:spcBef>
                <a:spcPct val="50000"/>
              </a:spcBef>
              <a:buFont typeface="Arial" panose="020B0604020202020204" pitchFamily="34" charset="0"/>
              <a:buChar char="•"/>
            </a:pPr>
            <a:r>
              <a:rPr lang="en-US" sz="1200" dirty="0">
                <a:solidFill>
                  <a:srgbClr val="000000"/>
                </a:solidFill>
              </a:rPr>
              <a:t>Do not merge cells. </a:t>
            </a:r>
          </a:p>
          <a:p>
            <a:pPr marL="171450" indent="-171450">
              <a:lnSpc>
                <a:spcPct val="95000"/>
              </a:lnSpc>
              <a:spcBef>
                <a:spcPct val="50000"/>
              </a:spcBef>
              <a:buFont typeface="Arial" panose="020B0604020202020204" pitchFamily="34" charset="0"/>
              <a:buChar char="•"/>
            </a:pPr>
            <a:r>
              <a:rPr lang="en-US" sz="1200" dirty="0">
                <a:solidFill>
                  <a:srgbClr val="000000"/>
                </a:solidFill>
              </a:rPr>
              <a:t>Reading order in the table should be left to right, top to bottom.</a:t>
            </a:r>
          </a:p>
          <a:p>
            <a:pPr marL="171450" indent="-171450">
              <a:lnSpc>
                <a:spcPct val="95000"/>
              </a:lnSpc>
              <a:spcBef>
                <a:spcPct val="50000"/>
              </a:spcBef>
              <a:buFont typeface="Arial" panose="020B0604020202020204" pitchFamily="34" charset="0"/>
              <a:buChar char="•"/>
            </a:pPr>
            <a:r>
              <a:rPr lang="en-US" sz="1200" dirty="0">
                <a:solidFill>
                  <a:srgbClr val="000000"/>
                </a:solidFill>
              </a:rPr>
              <a:t>The table should also include a title and, if applicable, a short description if the table is too complex.</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574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Accessibility Tips for PowerPoints:</a:t>
            </a:r>
          </a:p>
          <a:p>
            <a:pPr marL="171450" indent="-171450">
              <a:buFont typeface="Arial" panose="020B0604020202020204" pitchFamily="34" charset="0"/>
              <a:buChar char="•"/>
            </a:pPr>
            <a:r>
              <a:rPr lang="en-US" b="0" dirty="0"/>
              <a:t>Run Accessibility Checker </a:t>
            </a:r>
            <a:br>
              <a:rPr lang="en-US" b="0" dirty="0"/>
            </a:br>
            <a:r>
              <a:rPr lang="en-US" b="1" dirty="0"/>
              <a:t>[Review tab &gt; select ‘Check accessibility’] </a:t>
            </a:r>
          </a:p>
          <a:p>
            <a:pPr marL="628650" lvl="1" indent="-171450">
              <a:buFont typeface="Arial" panose="020B0604020202020204" pitchFamily="34" charset="0"/>
              <a:buChar char="•"/>
            </a:pPr>
            <a:r>
              <a:rPr lang="en-US" b="0" dirty="0"/>
              <a:t>Check Reading order – verify that the reading order will make sense in the order they will be read back</a:t>
            </a:r>
          </a:p>
          <a:p>
            <a:pPr marL="628650" lvl="1" indent="-171450">
              <a:buFont typeface="Arial" panose="020B0604020202020204" pitchFamily="34" charset="0"/>
              <a:buChar char="•"/>
            </a:pPr>
            <a:r>
              <a:rPr lang="en-US" b="0" dirty="0"/>
              <a:t>Review accessibility errors</a:t>
            </a:r>
          </a:p>
          <a:p>
            <a:pPr marL="457200" lvl="1" indent="0">
              <a:buFont typeface="Arial" panose="020B0604020202020204" pitchFamily="34" charset="0"/>
              <a:buNone/>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Franklin Gothic Book" panose="020B0503020102020204" pitchFamily="34" charset="0"/>
              </a:rPr>
              <a:t>Specify Document Properties </a:t>
            </a:r>
            <a:br>
              <a:rPr lang="en-US" dirty="0">
                <a:latin typeface="Franklin Gothic Book" panose="020B0503020102020204" pitchFamily="34" charset="0"/>
              </a:rPr>
            </a:br>
            <a:r>
              <a:rPr lang="en-US" dirty="0">
                <a:latin typeface="Franklin Gothic Book" panose="020B0503020102020204" pitchFamily="34" charset="0"/>
              </a:rPr>
              <a:t>[</a:t>
            </a:r>
            <a:r>
              <a:rPr lang="en-US" sz="1200" b="1" dirty="0">
                <a:solidFill>
                  <a:schemeClr val="bg2"/>
                </a:solidFill>
                <a:latin typeface="Franklin Gothic Book" panose="020B0503020102020204" pitchFamily="34" charset="0"/>
              </a:rPr>
              <a:t>Select File Tab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‘Info’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‘Properties’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‘Advanced Properties</a:t>
            </a:r>
            <a:r>
              <a:rPr lang="en-US" sz="1200" dirty="0">
                <a:solidFill>
                  <a:schemeClr val="bg2"/>
                </a:solidFill>
                <a:latin typeface="Franklin Gothic Book" panose="020B0503020102020204" pitchFamily="34" charset="0"/>
              </a:rPr>
              <a:t>’ &gt; </a:t>
            </a:r>
            <a:r>
              <a:rPr lang="en-US" sz="1200" b="1" dirty="0">
                <a:solidFill>
                  <a:schemeClr val="bg2"/>
                </a:solidFill>
                <a:latin typeface="Franklin Gothic Book" panose="020B0503020102020204" pitchFamily="34" charset="0"/>
              </a:rPr>
              <a:t>select ‘Summary’ Tab]</a:t>
            </a:r>
          </a:p>
          <a:p>
            <a:pPr marL="692150" lvl="2" indent="-285750">
              <a:buClr>
                <a:srgbClr val="582831"/>
              </a:buClr>
              <a:buFont typeface="Arial" panose="020B0604020202020204" pitchFamily="34" charset="0"/>
              <a:buChar char="•"/>
            </a:pPr>
            <a:r>
              <a:rPr lang="en-US" sz="1200" dirty="0">
                <a:solidFill>
                  <a:schemeClr val="bg2"/>
                </a:solidFill>
                <a:latin typeface="Franklin Gothic Book" panose="020B0503020102020204" pitchFamily="34" charset="0"/>
              </a:rPr>
              <a:t>Title of the document</a:t>
            </a:r>
          </a:p>
          <a:p>
            <a:pPr marL="692150" lvl="2" indent="-285750">
              <a:buClr>
                <a:srgbClr val="582831"/>
              </a:buClr>
              <a:buFont typeface="Arial" panose="020B0604020202020204" pitchFamily="34" charset="0"/>
              <a:buChar char="•"/>
            </a:pPr>
            <a:r>
              <a:rPr lang="en-US" sz="1200" dirty="0">
                <a:solidFill>
                  <a:schemeClr val="bg2"/>
                </a:solidFill>
                <a:latin typeface="Franklin Gothic Book" panose="020B0503020102020204" pitchFamily="34" charset="0"/>
              </a:rPr>
              <a:t>Subject</a:t>
            </a:r>
          </a:p>
          <a:p>
            <a:pPr marL="692150" lvl="2" indent="-285750">
              <a:buClr>
                <a:srgbClr val="582831"/>
              </a:buClr>
              <a:buFont typeface="Arial" panose="020B0604020202020204" pitchFamily="34" charset="0"/>
              <a:buChar char="•"/>
            </a:pPr>
            <a:r>
              <a:rPr lang="en-US" sz="1200" dirty="0">
                <a:solidFill>
                  <a:schemeClr val="bg2"/>
                </a:solidFill>
                <a:latin typeface="Franklin Gothic Book" panose="020B0503020102020204" pitchFamily="34" charset="0"/>
              </a:rPr>
              <a:t>Author </a:t>
            </a:r>
          </a:p>
          <a:p>
            <a:pPr marL="692150" lvl="2" indent="-285750">
              <a:buClr>
                <a:srgbClr val="582831"/>
              </a:buClr>
              <a:buFont typeface="Arial" panose="020B0604020202020204" pitchFamily="34" charset="0"/>
              <a:buChar char="•"/>
            </a:pPr>
            <a:r>
              <a:rPr lang="en-US" sz="1200" dirty="0">
                <a:solidFill>
                  <a:schemeClr val="bg2"/>
                </a:solidFill>
                <a:latin typeface="Franklin Gothic Book" panose="020B0503020102020204" pitchFamily="34" charset="0"/>
              </a:rPr>
              <a:t>Company </a:t>
            </a:r>
          </a:p>
          <a:p>
            <a:pPr marL="692150" lvl="2" indent="-285750">
              <a:buClr>
                <a:srgbClr val="582831"/>
              </a:buClr>
              <a:buFont typeface="Arial" panose="020B0604020202020204" pitchFamily="34" charset="0"/>
              <a:buChar char="•"/>
            </a:pPr>
            <a:r>
              <a:rPr lang="en-US" sz="1200" dirty="0">
                <a:solidFill>
                  <a:schemeClr val="bg2"/>
                </a:solidFill>
                <a:latin typeface="Franklin Gothic Book" panose="020B0503020102020204" pitchFamily="34" charset="0"/>
              </a:rPr>
              <a:t>Keywords</a:t>
            </a:r>
          </a:p>
          <a:p>
            <a:pPr marL="406400" lvl="2" indent="0">
              <a:buClr>
                <a:srgbClr val="582831"/>
              </a:buClr>
              <a:buFont typeface="Arial" panose="020B0604020202020204" pitchFamily="34" charset="0"/>
              <a:buNone/>
            </a:pPr>
            <a:endParaRPr lang="en-US" sz="1200" dirty="0">
              <a:solidFill>
                <a:schemeClr val="bg2"/>
              </a:solidFill>
              <a:latin typeface="Franklin Gothic Book" panose="020B0503020102020204" pitchFamily="34" charset="0"/>
            </a:endParaRPr>
          </a:p>
          <a:p>
            <a:pPr marL="171450" marR="0" lvl="1" indent="-171450" algn="l" defTabSz="914400" rtl="0" eaLnBrk="1" fontAlgn="auto" latinLnBrk="0" hangingPunct="1">
              <a:lnSpc>
                <a:spcPct val="100000"/>
              </a:lnSpc>
              <a:spcBef>
                <a:spcPts val="0"/>
              </a:spcBef>
              <a:spcAft>
                <a:spcPts val="0"/>
              </a:spcAft>
              <a:buClr>
                <a:srgbClr val="582831"/>
              </a:buClr>
              <a:buSzTx/>
              <a:buFont typeface="Arial" panose="020B0604020202020204" pitchFamily="34" charset="0"/>
              <a:buChar char="•"/>
              <a:tabLst/>
              <a:defRPr/>
            </a:pPr>
            <a:r>
              <a:rPr lang="en-US" dirty="0">
                <a:latin typeface="Franklin Gothic Book" panose="020B0503020102020204" pitchFamily="34" charset="0"/>
              </a:rPr>
              <a:t>Specify Document Language </a:t>
            </a:r>
            <a:br>
              <a:rPr lang="en-US" dirty="0">
                <a:latin typeface="Franklin Gothic Book" panose="020B0503020102020204" pitchFamily="34" charset="0"/>
              </a:rPr>
            </a:br>
            <a:r>
              <a:rPr lang="en-US" dirty="0">
                <a:latin typeface="Franklin Gothic Book" panose="020B0503020102020204" pitchFamily="34" charset="0"/>
              </a:rPr>
              <a:t>[</a:t>
            </a:r>
            <a:r>
              <a:rPr lang="en-US" sz="1200" b="1" dirty="0">
                <a:solidFill>
                  <a:schemeClr val="bg2"/>
                </a:solidFill>
                <a:latin typeface="Franklin Gothic Book" panose="020B0503020102020204" pitchFamily="34" charset="0"/>
              </a:rPr>
              <a:t>Select ‘File’ Tab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‘Info’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‘Properties’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‘Advanced Properties </a:t>
            </a:r>
            <a:r>
              <a:rPr lang="en-US" sz="1200" dirty="0">
                <a:solidFill>
                  <a:schemeClr val="bg2"/>
                </a:solidFill>
                <a:latin typeface="Franklin Gothic Book" panose="020B0503020102020204" pitchFamily="34" charset="0"/>
              </a:rPr>
              <a:t>&gt; </a:t>
            </a:r>
            <a:r>
              <a:rPr lang="en-US" sz="1200" b="1" dirty="0">
                <a:solidFill>
                  <a:schemeClr val="bg2"/>
                </a:solidFill>
                <a:latin typeface="Franklin Gothic Book" panose="020B0503020102020204" pitchFamily="34" charset="0"/>
              </a:rPr>
              <a:t>Select the ‘Custom Tab’]</a:t>
            </a:r>
          </a:p>
          <a:p>
            <a:pPr marL="577850" marR="0" lvl="2" indent="-171450" algn="l" defTabSz="914400" rtl="0" eaLnBrk="1" fontAlgn="auto" latinLnBrk="0" hangingPunct="1">
              <a:lnSpc>
                <a:spcPct val="100000"/>
              </a:lnSpc>
              <a:spcBef>
                <a:spcPts val="0"/>
              </a:spcBef>
              <a:spcAft>
                <a:spcPts val="0"/>
              </a:spcAft>
              <a:buClr>
                <a:srgbClr val="582831"/>
              </a:buClr>
              <a:buSzTx/>
              <a:buFont typeface="Arial" panose="020B0604020202020204" pitchFamily="34" charset="0"/>
              <a:buChar char="•"/>
              <a:tabLst/>
              <a:defRPr/>
            </a:pPr>
            <a:r>
              <a:rPr kumimoji="0" lang="en-US" sz="2000" i="0" u="none" strike="noStrike" kern="1200" cap="none" spc="0" normalizeH="0" baseline="0" noProof="0" dirty="0">
                <a:ln>
                  <a:noFill/>
                </a:ln>
                <a:solidFill>
                  <a:schemeClr val="bg2"/>
                </a:solidFill>
                <a:effectLst/>
                <a:uLnTx/>
                <a:uFillTx/>
                <a:latin typeface="Franklin Gothic Book" panose="020B0503020102020204" pitchFamily="34" charset="0"/>
                <a:ea typeface="+mn-ea"/>
                <a:cs typeface="+mn-cs"/>
              </a:rPr>
              <a:t>In the ‘Custom’ window, fill out the following</a:t>
            </a:r>
            <a:r>
              <a:rPr lang="en-US" sz="2000" dirty="0">
                <a:solidFill>
                  <a:schemeClr val="bg2"/>
                </a:solidFill>
                <a:latin typeface="Franklin Gothic Book" panose="020B0503020102020204" pitchFamily="34" charset="0"/>
              </a:rPr>
              <a:t> information: </a:t>
            </a:r>
            <a:r>
              <a:rPr kumimoji="0" lang="en-US" sz="2000" i="0" u="none" strike="noStrike" kern="1200" cap="none" spc="0" normalizeH="0" baseline="0" noProof="0" dirty="0">
                <a:ln>
                  <a:noFill/>
                </a:ln>
                <a:solidFill>
                  <a:schemeClr val="bg2"/>
                </a:solidFill>
                <a:effectLst/>
                <a:uLnTx/>
                <a:uFillTx/>
                <a:latin typeface="Franklin Gothic Book" panose="020B0503020102020204" pitchFamily="34" charset="0"/>
                <a:ea typeface="+mn-ea"/>
                <a:cs typeface="+mn-cs"/>
              </a:rPr>
              <a:t> </a:t>
            </a:r>
          </a:p>
          <a:p>
            <a:pPr marL="1225550" marR="0" lvl="4" indent="-342900" algn="l" defTabSz="914318" rtl="0" eaLnBrk="1" fontAlgn="auto" latinLnBrk="0" hangingPunct="1">
              <a:lnSpc>
                <a:spcPct val="100000"/>
              </a:lnSpc>
              <a:spcBef>
                <a:spcPts val="600"/>
              </a:spcBef>
              <a:spcAft>
                <a:spcPts val="0"/>
              </a:spcAft>
              <a:buClr>
                <a:srgbClr val="092068"/>
              </a:buClr>
              <a:buSzTx/>
              <a:buFont typeface="Arial" panose="020B0604020202020204" pitchFamily="34" charset="0"/>
              <a:buChar char="•"/>
              <a:tabLst/>
              <a:defRPr/>
            </a:pPr>
            <a:r>
              <a:rPr kumimoji="0" lang="en-US" sz="2000" i="0" u="none" strike="noStrike" kern="1200" cap="none" spc="0" normalizeH="0" baseline="0" noProof="0" dirty="0">
                <a:ln>
                  <a:noFill/>
                </a:ln>
                <a:solidFill>
                  <a:schemeClr val="bg2"/>
                </a:solidFill>
                <a:effectLst/>
                <a:uLnTx/>
                <a:uFillTx/>
                <a:latin typeface="Franklin Gothic Book" panose="020B0503020102020204" pitchFamily="34" charset="0"/>
                <a:ea typeface="+mn-ea"/>
                <a:cs typeface="+mn-cs"/>
              </a:rPr>
              <a:t>Name: Language</a:t>
            </a:r>
          </a:p>
          <a:p>
            <a:pPr marL="1225550" marR="0" lvl="4" indent="-342900" algn="l" defTabSz="914318" rtl="0" eaLnBrk="1" fontAlgn="auto" latinLnBrk="0" hangingPunct="1">
              <a:lnSpc>
                <a:spcPct val="100000"/>
              </a:lnSpc>
              <a:spcBef>
                <a:spcPts val="600"/>
              </a:spcBef>
              <a:spcAft>
                <a:spcPts val="0"/>
              </a:spcAft>
              <a:buClr>
                <a:srgbClr val="092068"/>
              </a:buClr>
              <a:buSzTx/>
              <a:buFont typeface="Arial" panose="020B0604020202020204" pitchFamily="34" charset="0"/>
              <a:buChar char="•"/>
              <a:tabLst/>
              <a:defRPr/>
            </a:pPr>
            <a:r>
              <a:rPr lang="en-US" sz="2000" dirty="0">
                <a:solidFill>
                  <a:schemeClr val="bg2"/>
                </a:solidFill>
                <a:latin typeface="Franklin Gothic Book" panose="020B0503020102020204" pitchFamily="34" charset="0"/>
              </a:rPr>
              <a:t>Type: Text</a:t>
            </a:r>
          </a:p>
          <a:p>
            <a:pPr marL="1225550" marR="0" lvl="4" indent="-342900" algn="l" defTabSz="914318" rtl="0" eaLnBrk="1" fontAlgn="auto" latinLnBrk="0" hangingPunct="1">
              <a:lnSpc>
                <a:spcPct val="100000"/>
              </a:lnSpc>
              <a:spcBef>
                <a:spcPts val="600"/>
              </a:spcBef>
              <a:spcAft>
                <a:spcPts val="0"/>
              </a:spcAft>
              <a:buClr>
                <a:srgbClr val="092068"/>
              </a:buClr>
              <a:buSzTx/>
              <a:buFont typeface="Arial" panose="020B0604020202020204" pitchFamily="34" charset="0"/>
              <a:buChar char="•"/>
              <a:tabLst/>
              <a:defRPr/>
            </a:pPr>
            <a:r>
              <a:rPr kumimoji="0" lang="en-US" sz="2000" i="0" u="none" strike="noStrike" kern="1200" cap="none" spc="0" normalizeH="0" baseline="0" noProof="0" dirty="0">
                <a:ln>
                  <a:noFill/>
                </a:ln>
                <a:solidFill>
                  <a:schemeClr val="bg2"/>
                </a:solidFill>
                <a:effectLst/>
                <a:uLnTx/>
                <a:uFillTx/>
                <a:latin typeface="Franklin Gothic Book" panose="020B0503020102020204" pitchFamily="34" charset="0"/>
                <a:ea typeface="+mn-ea"/>
                <a:cs typeface="+mn-cs"/>
              </a:rPr>
              <a:t>Value: English</a:t>
            </a:r>
          </a:p>
          <a:p>
            <a:pPr marL="577850" marR="0" lvl="2" indent="-171450" algn="l" defTabSz="914400" rtl="0" eaLnBrk="1" fontAlgn="auto" latinLnBrk="0" hangingPunct="1">
              <a:lnSpc>
                <a:spcPct val="100000"/>
              </a:lnSpc>
              <a:spcBef>
                <a:spcPts val="0"/>
              </a:spcBef>
              <a:spcAft>
                <a:spcPts val="0"/>
              </a:spcAft>
              <a:buClr>
                <a:srgbClr val="582831"/>
              </a:buClr>
              <a:buSzTx/>
              <a:buFont typeface="Arial" panose="020B0604020202020204" pitchFamily="34" charset="0"/>
              <a:buChar char="•"/>
              <a:tabLst/>
              <a:defRPr/>
            </a:pPr>
            <a:endParaRPr lang="en-US" sz="1200" dirty="0">
              <a:solidFill>
                <a:schemeClr val="bg2"/>
              </a:solidFill>
              <a:latin typeface="Franklin Gothic Book" panose="020B0503020102020204" pitchFamily="34" charset="0"/>
            </a:endParaRPr>
          </a:p>
          <a:p>
            <a:pPr marL="120650" lvl="1" indent="-171450">
              <a:buClr>
                <a:srgbClr val="582831"/>
              </a:buClr>
              <a:buFont typeface="Arial" panose="020B0604020202020204" pitchFamily="34" charset="0"/>
              <a:buChar char="•"/>
            </a:pPr>
            <a:r>
              <a:rPr kumimoji="0" lang="en-US" sz="1200" b="0" i="0" u="none" strike="noStrike" kern="1200" cap="none" spc="0" normalizeH="0" baseline="0" noProof="0" dirty="0">
                <a:ln>
                  <a:noFill/>
                </a:ln>
                <a:solidFill>
                  <a:srgbClr val="2D3E4B"/>
                </a:solidFill>
                <a:effectLst/>
                <a:uLnTx/>
                <a:uFillTx/>
                <a:latin typeface="Franklin Gothic Book" panose="020B0503020102020204" pitchFamily="34" charset="0"/>
                <a:ea typeface="+mj-ea"/>
                <a:cs typeface="Times New Roman" panose="02020603050405020304" pitchFamily="18" charset="0"/>
              </a:rPr>
              <a:t>Remember the following for File Naming Convention</a:t>
            </a:r>
          </a:p>
          <a:p>
            <a:pPr marL="577850" lvl="2" indent="-171450">
              <a:buClr>
                <a:srgbClr val="582831"/>
              </a:buClr>
              <a:buFont typeface="Arial" panose="020B0604020202020204" pitchFamily="34" charset="0"/>
              <a:buChar char="•"/>
            </a:pPr>
            <a:r>
              <a:rPr lang="en-US" sz="1200" b="0" dirty="0">
                <a:solidFill>
                  <a:schemeClr val="bg2"/>
                </a:solidFill>
                <a:latin typeface="Franklin Gothic Book" panose="020B0503020102020204" pitchFamily="34" charset="0"/>
              </a:rPr>
              <a:t>No spaces or special characters in file name (!, @, #, $, %, ^, &amp;, *, etc.)</a:t>
            </a:r>
          </a:p>
          <a:p>
            <a:pPr marL="577850" lvl="2" indent="-171450">
              <a:buClr>
                <a:srgbClr val="582831"/>
              </a:buClr>
              <a:buFont typeface="Arial" panose="020B0604020202020204" pitchFamily="34" charset="0"/>
              <a:buChar char="•"/>
            </a:pPr>
            <a:r>
              <a:rPr lang="en-US" sz="1200" b="0" dirty="0">
                <a:solidFill>
                  <a:schemeClr val="bg2"/>
                </a:solidFill>
                <a:latin typeface="Franklin Gothic Book" panose="020B0503020102020204" pitchFamily="34" charset="0"/>
              </a:rPr>
              <a:t>Use underscores (_) in place of spaces</a:t>
            </a:r>
          </a:p>
          <a:p>
            <a:pPr marL="577850" lvl="2" indent="-171450">
              <a:buClr>
                <a:srgbClr val="582831"/>
              </a:buClr>
              <a:buFont typeface="Arial" panose="020B0604020202020204" pitchFamily="34" charset="0"/>
              <a:buChar char="•"/>
            </a:pPr>
            <a:r>
              <a:rPr lang="en-US" sz="1200" b="0" dirty="0">
                <a:solidFill>
                  <a:schemeClr val="bg2"/>
                </a:solidFill>
                <a:latin typeface="Franklin Gothic Book" panose="020B0503020102020204" pitchFamily="34" charset="0"/>
              </a:rPr>
              <a:t>Try to keep it to 30 – 40  characters max</a:t>
            </a:r>
          </a:p>
          <a:p>
            <a:pPr marL="577850" lvl="2" indent="-171450">
              <a:buClr>
                <a:srgbClr val="582831"/>
              </a:buClr>
              <a:buFont typeface="Arial" panose="020B0604020202020204" pitchFamily="34" charset="0"/>
              <a:buChar char="•"/>
            </a:pPr>
            <a:r>
              <a:rPr lang="en-US" sz="1200" b="0" dirty="0">
                <a:solidFill>
                  <a:schemeClr val="bg2"/>
                </a:solidFill>
                <a:latin typeface="Franklin Gothic Book" panose="020B0503020102020204" pitchFamily="34" charset="0"/>
              </a:rPr>
              <a:t>File name should reflect the content or a shorten name version of the presentation title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3550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descr="Main Title"/>
          <p:cNvSpPr>
            <a:spLocks noGrp="1"/>
          </p:cNvSpPr>
          <p:nvPr>
            <p:ph type="ctrTitle" hasCustomPrompt="1"/>
          </p:nvPr>
        </p:nvSpPr>
        <p:spPr>
          <a:xfrm>
            <a:off x="800099" y="2536035"/>
            <a:ext cx="7543800" cy="1102519"/>
          </a:xfrm>
        </p:spPr>
        <p:txBody>
          <a:bodyPr>
            <a:normAutofit/>
          </a:bodyPr>
          <a:lstStyle>
            <a:lvl1pPr>
              <a:defRPr sz="2400" b="1" baseline="0">
                <a:solidFill>
                  <a:srgbClr val="242B64"/>
                </a:solidFill>
                <a:latin typeface="Franklin Gothic Medium" panose="020B0603020102020204" pitchFamily="34" charset="0"/>
              </a:defRPr>
            </a:lvl1pPr>
          </a:lstStyle>
          <a:p>
            <a:r>
              <a:rPr lang="en-US" dirty="0"/>
              <a:t>Title, Franklin Gothic Medium, 32pt</a:t>
            </a:r>
          </a:p>
        </p:txBody>
      </p:sp>
      <p:sp>
        <p:nvSpPr>
          <p:cNvPr id="3" name="Subtitle 2" descr="Presenter Name and Date"/>
          <p:cNvSpPr>
            <a:spLocks noGrp="1"/>
          </p:cNvSpPr>
          <p:nvPr>
            <p:ph type="subTitle" idx="1" hasCustomPrompt="1"/>
          </p:nvPr>
        </p:nvSpPr>
        <p:spPr>
          <a:xfrm>
            <a:off x="1371599" y="3638550"/>
            <a:ext cx="6400800" cy="914400"/>
          </a:xfrm>
        </p:spPr>
        <p:txBody>
          <a:bodyPr>
            <a:normAutofit/>
          </a:bodyPr>
          <a:lstStyle>
            <a:lvl1pPr marL="0" indent="0" algn="ctr">
              <a:buNone/>
              <a:defRPr sz="1800" b="1" baseline="0">
                <a:solidFill>
                  <a:srgbClr val="000000"/>
                </a:solidFill>
                <a:latin typeface="Franklin Gothic Book" panose="020B05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a:extLst>
              <a:ext uri="{FF2B5EF4-FFF2-40B4-BE49-F238E27FC236}">
                <a16:creationId xmlns:a16="http://schemas.microsoft.com/office/drawing/2014/main" id="{2382B1C2-F361-6458-3C4A-2866698753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95" t="-45" r="-21895" b="-409"/>
          <a:stretch/>
        </p:blipFill>
        <p:spPr>
          <a:xfrm>
            <a:off x="3251200" y="557784"/>
            <a:ext cx="2641600" cy="1845469"/>
          </a:xfrm>
          <a:prstGeom prst="rect">
            <a:avLst/>
          </a:prstGeom>
        </p:spPr>
      </p:pic>
    </p:spTree>
    <p:extLst>
      <p:ext uri="{BB962C8B-B14F-4D97-AF65-F5344CB8AC3E}">
        <p14:creationId xmlns:p14="http://schemas.microsoft.com/office/powerpoint/2010/main" val="8115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Slide title"/>
          <p:cNvSpPr>
            <a:spLocks noGrp="1"/>
          </p:cNvSpPr>
          <p:nvPr>
            <p:ph type="title" hasCustomPrompt="1"/>
          </p:nvPr>
        </p:nvSpPr>
        <p:spPr>
          <a:xfrm>
            <a:off x="685800" y="133350"/>
            <a:ext cx="7696200" cy="857250"/>
          </a:xfrm>
        </p:spPr>
        <p:txBody>
          <a:bodyPr>
            <a:normAutofit/>
          </a:bodyPr>
          <a:lstStyle>
            <a:lvl1pPr algn="l">
              <a:lnSpc>
                <a:spcPts val="2100"/>
              </a:lnSpc>
              <a:defRPr sz="2100" b="1" baseline="0">
                <a:solidFill>
                  <a:srgbClr val="242B64"/>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123952"/>
            <a:ext cx="8229600" cy="3276599"/>
          </a:xfrm>
        </p:spPr>
        <p:txBody>
          <a:bodyPr/>
          <a:lstStyle>
            <a:lvl1pPr marL="257175" indent="-257175">
              <a:buClr>
                <a:srgbClr val="092068"/>
              </a:buClr>
              <a:buSzPct val="125000"/>
              <a:buFont typeface="Arial" panose="020B0604020202020204" pitchFamily="34" charset="0"/>
              <a:buChar char="•"/>
              <a:defRPr sz="1650">
                <a:solidFill>
                  <a:srgbClr val="000000"/>
                </a:solidFill>
                <a:latin typeface="Franklin Gothic Book" panose="020B0503020102020204" pitchFamily="34" charset="0"/>
              </a:defRPr>
            </a:lvl1pPr>
            <a:lvl2pPr marL="557213" indent="-214313">
              <a:buClr>
                <a:srgbClr val="092068"/>
              </a:buClr>
              <a:buFont typeface="Wingdings" panose="05000000000000000000" pitchFamily="2" charset="2"/>
              <a:buChar char="§"/>
              <a:defRPr sz="1500">
                <a:solidFill>
                  <a:srgbClr val="000000"/>
                </a:solidFill>
                <a:latin typeface="Franklin Gothic Book" panose="020B0503020102020204" pitchFamily="34" charset="0"/>
              </a:defRPr>
            </a:lvl2pPr>
            <a:lvl3pPr marL="857250" indent="-171450">
              <a:buClr>
                <a:srgbClr val="092068"/>
              </a:buClr>
              <a:buFont typeface="Wingdings" panose="05000000000000000000" pitchFamily="2" charset="2"/>
              <a:buChar char="ü"/>
              <a:defRPr sz="1350">
                <a:solidFill>
                  <a:srgbClr val="000000"/>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4629153"/>
            <a:ext cx="6779136" cy="39825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788" i="0" baseline="0" dirty="0">
              <a:solidFill>
                <a:schemeClr val="bg1"/>
              </a:solidFill>
              <a:latin typeface="Franklin Gothic Book" panose="020B0503020102020204" pitchFamily="34" charset="0"/>
            </a:endParaRPr>
          </a:p>
        </p:txBody>
      </p:sp>
      <p:grpSp>
        <p:nvGrpSpPr>
          <p:cNvPr id="17" name="Group 16"/>
          <p:cNvGrpSpPr/>
          <p:nvPr userDrawn="1"/>
        </p:nvGrpSpPr>
        <p:grpSpPr>
          <a:xfrm>
            <a:off x="457200" y="89535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6934200" y="4853466"/>
            <a:ext cx="2057400" cy="274637"/>
          </a:xfrm>
          <a:prstGeom prst="rect">
            <a:avLst/>
          </a:prstGeom>
        </p:spPr>
        <p:txBody>
          <a:bodyPr vert="horz" lIns="91440" tIns="45720" rIns="91440" bIns="45720" rtlCol="0" anchor="ctr"/>
          <a:lstStyle>
            <a:lvl1pPr algn="r">
              <a:defRPr sz="825">
                <a:solidFill>
                  <a:srgbClr val="000000"/>
                </a:solidFill>
              </a:defRPr>
            </a:lvl1pPr>
          </a:lstStyle>
          <a:p>
            <a:fld id="{B8EC6C1D-B94A-4A9A-BD8D-A546578E37EF}" type="slidenum">
              <a:rPr lang="en-US" smtClean="0"/>
              <a:pPr/>
              <a:t>‹#›</a:t>
            </a:fld>
            <a:endParaRPr lang="en-US" dirty="0"/>
          </a:p>
        </p:txBody>
      </p:sp>
      <p:pic>
        <p:nvPicPr>
          <p:cNvPr id="7" name="Picture 6">
            <a:extLst>
              <a:ext uri="{FF2B5EF4-FFF2-40B4-BE49-F238E27FC236}">
                <a16:creationId xmlns:a16="http://schemas.microsoft.com/office/drawing/2014/main" id="{E4DFA69E-FCAD-317F-0EB0-1698CB64FE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a:stretch/>
        </p:blipFill>
        <p:spPr>
          <a:xfrm>
            <a:off x="64008" y="192024"/>
            <a:ext cx="566928" cy="566928"/>
          </a:xfrm>
          <a:prstGeom prst="rect">
            <a:avLst/>
          </a:prstGeom>
        </p:spPr>
      </p:pic>
      <p:pic>
        <p:nvPicPr>
          <p:cNvPr id="9" name="Picture 8">
            <a:extLst>
              <a:ext uri="{FF2B5EF4-FFF2-40B4-BE49-F238E27FC236}">
                <a16:creationId xmlns:a16="http://schemas.microsoft.com/office/drawing/2014/main" id="{1323764A-F0F9-8135-03C9-5C9C39A6756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a:stretch/>
        </p:blipFill>
        <p:spPr>
          <a:xfrm>
            <a:off x="8512766" y="192638"/>
            <a:ext cx="567226" cy="567226"/>
          </a:xfrm>
          <a:prstGeom prst="rect">
            <a:avLst/>
          </a:prstGeom>
        </p:spPr>
      </p:pic>
    </p:spTree>
    <p:extLst>
      <p:ext uri="{BB962C8B-B14F-4D97-AF65-F5344CB8AC3E}">
        <p14:creationId xmlns:p14="http://schemas.microsoft.com/office/powerpoint/2010/main" val="219607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3950"/>
            <a:ext cx="4038600" cy="3276600"/>
          </a:xfrm>
        </p:spPr>
        <p:txBody>
          <a:bodyPr/>
          <a:lstStyle>
            <a:lvl1pPr marL="257175" indent="-257175">
              <a:buClr>
                <a:srgbClr val="092068"/>
              </a:buClr>
              <a:buFont typeface="Arial" panose="020B0604020202020204" pitchFamily="34" charset="0"/>
              <a:buChar char="•"/>
              <a:defRPr sz="1650">
                <a:solidFill>
                  <a:srgbClr val="000000"/>
                </a:solidFill>
              </a:defRPr>
            </a:lvl1pPr>
            <a:lvl2pPr marL="557213" indent="-214313">
              <a:buClr>
                <a:srgbClr val="092068"/>
              </a:buClr>
              <a:buFont typeface="Wingdings" panose="05000000000000000000" pitchFamily="2" charset="2"/>
              <a:buChar char="§"/>
              <a:defRPr sz="1500">
                <a:solidFill>
                  <a:srgbClr val="000000"/>
                </a:solidFill>
              </a:defRPr>
            </a:lvl2pPr>
            <a:lvl3pPr marL="857250" indent="-171450">
              <a:buClr>
                <a:srgbClr val="092068"/>
              </a:buClr>
              <a:buFont typeface="Wingdings" panose="05000000000000000000" pitchFamily="2" charset="2"/>
              <a:buChar char="ü"/>
              <a:defRPr sz="1350">
                <a:solidFill>
                  <a:srgbClr val="000000"/>
                </a:solidFill>
              </a:defRPr>
            </a:lvl3pPr>
            <a:lvl4pPr>
              <a:defRPr sz="1350">
                <a:solidFill>
                  <a:srgbClr val="002060"/>
                </a:solidFill>
              </a:defRPr>
            </a:lvl4pPr>
            <a:lvl5pPr>
              <a:defRPr sz="1350">
                <a:solidFill>
                  <a:srgbClr val="00206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23950"/>
            <a:ext cx="4038600" cy="3276600"/>
          </a:xfrm>
        </p:spPr>
        <p:txBody>
          <a:bodyPr>
            <a:normAutofit/>
          </a:bodyPr>
          <a:lstStyle>
            <a:lvl1pPr marL="257175" indent="-257175" algn="l" defTabSz="685800" rtl="0" eaLnBrk="1" latinLnBrk="0" hangingPunct="1">
              <a:spcBef>
                <a:spcPct val="20000"/>
              </a:spcBef>
              <a:buClr>
                <a:srgbClr val="092068"/>
              </a:buClr>
              <a:buFont typeface="Arial" panose="020B0604020202020204" pitchFamily="34" charset="0"/>
              <a:buChar char="•"/>
              <a:defRPr lang="en-US" sz="1650" kern="1200" dirty="0" smtClean="0">
                <a:solidFill>
                  <a:srgbClr val="000000"/>
                </a:solidFill>
                <a:latin typeface="+mn-lt"/>
                <a:ea typeface="+mn-ea"/>
                <a:cs typeface="+mn-cs"/>
              </a:defRPr>
            </a:lvl1pPr>
            <a:lvl2pPr marL="600075" indent="-257175" algn="l" defTabSz="685800" rtl="0" eaLnBrk="1" latinLnBrk="0" hangingPunct="1">
              <a:spcBef>
                <a:spcPct val="20000"/>
              </a:spcBef>
              <a:buClr>
                <a:srgbClr val="092068"/>
              </a:buClr>
              <a:buFont typeface="Wingdings" panose="05000000000000000000" pitchFamily="2" charset="2"/>
              <a:buChar char="§"/>
              <a:defRPr lang="en-US" sz="1500" kern="1200" dirty="0" smtClean="0">
                <a:solidFill>
                  <a:srgbClr val="000000"/>
                </a:solidFill>
                <a:latin typeface="+mn-lt"/>
                <a:ea typeface="+mn-ea"/>
                <a:cs typeface="+mn-cs"/>
              </a:defRPr>
            </a:lvl2pPr>
            <a:lvl3pPr marL="857250" indent="-171450" algn="l" defTabSz="685800" rtl="0" eaLnBrk="1" latinLnBrk="0" hangingPunct="1">
              <a:spcBef>
                <a:spcPct val="20000"/>
              </a:spcBef>
              <a:buFont typeface="Wingdings" panose="05000000000000000000" pitchFamily="2" charset="2"/>
              <a:buChar char="ü"/>
              <a:defRPr lang="en-US" sz="1350" kern="1200" dirty="0" smtClean="0">
                <a:solidFill>
                  <a:srgbClr val="000000"/>
                </a:solidFill>
                <a:latin typeface="+mn-lt"/>
                <a:ea typeface="+mn-ea"/>
                <a:cs typeface="+mn-cs"/>
              </a:defRPr>
            </a:lvl3pPr>
            <a:lvl4pPr>
              <a:defRPr sz="1350">
                <a:solidFill>
                  <a:srgbClr val="002060"/>
                </a:solidFill>
              </a:defRPr>
            </a:lvl4pPr>
            <a:lvl5pPr>
              <a:defRPr sz="1350">
                <a:solidFill>
                  <a:srgbClr val="00206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grpSp>
        <p:nvGrpSpPr>
          <p:cNvPr id="9" name="Group 8">
            <a:extLst>
              <a:ext uri="{FF2B5EF4-FFF2-40B4-BE49-F238E27FC236}">
                <a16:creationId xmlns:a16="http://schemas.microsoft.com/office/drawing/2014/main" id="{384C336D-EBA9-50C7-E897-D392F41EFD44}"/>
              </a:ext>
            </a:extLst>
          </p:cNvPr>
          <p:cNvGrpSpPr/>
          <p:nvPr userDrawn="1"/>
        </p:nvGrpSpPr>
        <p:grpSpPr>
          <a:xfrm>
            <a:off x="457200" y="895350"/>
            <a:ext cx="82296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43A030CB-5CED-0C6E-490E-C80F2E0A85FE}"/>
              </a:ext>
            </a:extLst>
          </p:cNvPr>
          <p:cNvSpPr txBox="1"/>
          <p:nvPr userDrawn="1"/>
        </p:nvSpPr>
        <p:spPr>
          <a:xfrm>
            <a:off x="1182432" y="4629153"/>
            <a:ext cx="6779136" cy="39825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788" i="0" baseline="0" dirty="0">
              <a:solidFill>
                <a:schemeClr val="bg1"/>
              </a:solidFill>
              <a:latin typeface="Franklin Gothic Book" panose="020B0503020102020204" pitchFamily="34" charset="0"/>
            </a:endParaRPr>
          </a:p>
        </p:txBody>
      </p:sp>
      <p:sp>
        <p:nvSpPr>
          <p:cNvPr id="8" name="Slide Number Placeholder 5">
            <a:extLst>
              <a:ext uri="{FF2B5EF4-FFF2-40B4-BE49-F238E27FC236}">
                <a16:creationId xmlns:a16="http://schemas.microsoft.com/office/drawing/2014/main" id="{41396AF9-CE6F-FF8A-4684-80CDE7014AC7}"/>
              </a:ext>
            </a:extLst>
          </p:cNvPr>
          <p:cNvSpPr>
            <a:spLocks noGrp="1"/>
          </p:cNvSpPr>
          <p:nvPr>
            <p:ph type="sldNum" sz="quarter" idx="4"/>
          </p:nvPr>
        </p:nvSpPr>
        <p:spPr>
          <a:xfrm>
            <a:off x="6934200" y="4853466"/>
            <a:ext cx="2057400" cy="274637"/>
          </a:xfrm>
          <a:prstGeom prst="rect">
            <a:avLst/>
          </a:prstGeom>
        </p:spPr>
        <p:txBody>
          <a:bodyPr vert="horz" lIns="91440" tIns="45720" rIns="91440" bIns="45720" rtlCol="0" anchor="ctr"/>
          <a:lstStyle>
            <a:lvl1pPr algn="r">
              <a:defRPr sz="825">
                <a:solidFill>
                  <a:srgbClr val="000000"/>
                </a:solidFill>
              </a:defRPr>
            </a:lvl1pPr>
          </a:lstStyle>
          <a:p>
            <a:fld id="{B8EC6C1D-B94A-4A9A-BD8D-A546578E37EF}" type="slidenum">
              <a:rPr lang="en-US" smtClean="0"/>
              <a:pPr/>
              <a:t>‹#›</a:t>
            </a:fld>
            <a:endParaRPr lang="en-US" dirty="0"/>
          </a:p>
        </p:txBody>
      </p:sp>
      <p:sp>
        <p:nvSpPr>
          <p:cNvPr id="22" name="Title 1" descr="Slide title">
            <a:extLst>
              <a:ext uri="{FF2B5EF4-FFF2-40B4-BE49-F238E27FC236}">
                <a16:creationId xmlns:a16="http://schemas.microsoft.com/office/drawing/2014/main" id="{652A1CA6-88F2-9F75-399C-CFACDD4AA2D1}"/>
              </a:ext>
            </a:extLst>
          </p:cNvPr>
          <p:cNvSpPr>
            <a:spLocks noGrp="1"/>
          </p:cNvSpPr>
          <p:nvPr>
            <p:ph type="title" hasCustomPrompt="1"/>
          </p:nvPr>
        </p:nvSpPr>
        <p:spPr>
          <a:xfrm>
            <a:off x="685800" y="133350"/>
            <a:ext cx="7696200" cy="857250"/>
          </a:xfrm>
        </p:spPr>
        <p:txBody>
          <a:bodyPr>
            <a:normAutofit/>
          </a:bodyPr>
          <a:lstStyle>
            <a:lvl1pPr algn="l">
              <a:lnSpc>
                <a:spcPts val="2100"/>
              </a:lnSpc>
              <a:defRPr sz="2100" b="1" baseline="0">
                <a:solidFill>
                  <a:srgbClr val="242B64"/>
                </a:solidFill>
              </a:defRPr>
            </a:lvl1pPr>
          </a:lstStyle>
          <a:p>
            <a:r>
              <a:rPr lang="en-US" dirty="0"/>
              <a:t>Different title per slide, Franklin Gothic Medium 28pt</a:t>
            </a:r>
          </a:p>
        </p:txBody>
      </p:sp>
      <p:pic>
        <p:nvPicPr>
          <p:cNvPr id="6" name="Picture 6">
            <a:extLst>
              <a:ext uri="{FF2B5EF4-FFF2-40B4-BE49-F238E27FC236}">
                <a16:creationId xmlns:a16="http://schemas.microsoft.com/office/drawing/2014/main" id="{986B0C7F-2597-EBCA-701F-A34D5E6CCE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a:stretch/>
        </p:blipFill>
        <p:spPr>
          <a:xfrm>
            <a:off x="64008" y="192024"/>
            <a:ext cx="566928" cy="566928"/>
          </a:xfrm>
          <a:prstGeom prst="rect">
            <a:avLst/>
          </a:prstGeom>
        </p:spPr>
      </p:pic>
      <p:pic>
        <p:nvPicPr>
          <p:cNvPr id="7" name="Picture 8">
            <a:extLst>
              <a:ext uri="{FF2B5EF4-FFF2-40B4-BE49-F238E27FC236}">
                <a16:creationId xmlns:a16="http://schemas.microsoft.com/office/drawing/2014/main" id="{09E9BB71-FBBA-94AE-F0AF-F2B93E0A75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a:stretch/>
        </p:blipFill>
        <p:spPr>
          <a:xfrm>
            <a:off x="8512766" y="192638"/>
            <a:ext cx="567226" cy="567226"/>
          </a:xfrm>
          <a:prstGeom prst="rect">
            <a:avLst/>
          </a:prstGeom>
        </p:spPr>
      </p:pic>
    </p:spTree>
    <p:extLst>
      <p:ext uri="{BB962C8B-B14F-4D97-AF65-F5344CB8AC3E}">
        <p14:creationId xmlns:p14="http://schemas.microsoft.com/office/powerpoint/2010/main" val="406373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92E368C-8BD9-3948-F45D-B1C1D0483385}"/>
              </a:ext>
            </a:extLst>
          </p:cNvPr>
          <p:cNvGrpSpPr/>
          <p:nvPr userDrawn="1"/>
        </p:nvGrpSpPr>
        <p:grpSpPr>
          <a:xfrm>
            <a:off x="457200" y="895350"/>
            <a:ext cx="82296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4AEC41EA-67D2-83EE-D3C3-D5FD711B584C}"/>
              </a:ext>
            </a:extLst>
          </p:cNvPr>
          <p:cNvSpPr txBox="1"/>
          <p:nvPr userDrawn="1"/>
        </p:nvSpPr>
        <p:spPr>
          <a:xfrm>
            <a:off x="1182432" y="4629153"/>
            <a:ext cx="6779136" cy="39825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788" i="0" baseline="0" dirty="0">
              <a:solidFill>
                <a:schemeClr val="bg1"/>
              </a:solidFill>
              <a:latin typeface="Franklin Gothic Book" panose="020B0503020102020204" pitchFamily="34" charset="0"/>
            </a:endParaRPr>
          </a:p>
        </p:txBody>
      </p:sp>
      <p:sp>
        <p:nvSpPr>
          <p:cNvPr id="17" name="Slide Number Placeholder 5">
            <a:extLst>
              <a:ext uri="{FF2B5EF4-FFF2-40B4-BE49-F238E27FC236}">
                <a16:creationId xmlns:a16="http://schemas.microsoft.com/office/drawing/2014/main" id="{3D3A14E2-9E68-A847-A599-D3C2FDD49C68}"/>
              </a:ext>
            </a:extLst>
          </p:cNvPr>
          <p:cNvSpPr>
            <a:spLocks noGrp="1"/>
          </p:cNvSpPr>
          <p:nvPr>
            <p:ph type="sldNum" sz="quarter" idx="4"/>
          </p:nvPr>
        </p:nvSpPr>
        <p:spPr>
          <a:xfrm>
            <a:off x="6934200" y="4853466"/>
            <a:ext cx="2057400" cy="274637"/>
          </a:xfrm>
          <a:prstGeom prst="rect">
            <a:avLst/>
          </a:prstGeom>
        </p:spPr>
        <p:txBody>
          <a:bodyPr vert="horz" lIns="91440" tIns="45720" rIns="91440" bIns="45720" rtlCol="0" anchor="ctr"/>
          <a:lstStyle>
            <a:lvl1pPr algn="r">
              <a:defRPr sz="825">
                <a:solidFill>
                  <a:srgbClr val="000000"/>
                </a:solidFill>
              </a:defRPr>
            </a:lvl1pPr>
          </a:lstStyle>
          <a:p>
            <a:fld id="{B8EC6C1D-B94A-4A9A-BD8D-A546578E37EF}" type="slidenum">
              <a:rPr lang="en-US" smtClean="0"/>
              <a:pPr/>
              <a:t>‹#›</a:t>
            </a:fld>
            <a:endParaRPr lang="en-US" dirty="0"/>
          </a:p>
        </p:txBody>
      </p:sp>
      <p:sp>
        <p:nvSpPr>
          <p:cNvPr id="20" name="Title 1" descr="Slide title">
            <a:extLst>
              <a:ext uri="{FF2B5EF4-FFF2-40B4-BE49-F238E27FC236}">
                <a16:creationId xmlns:a16="http://schemas.microsoft.com/office/drawing/2014/main" id="{872CAB97-82B4-AAFC-A7D2-7BB0BCA1629A}"/>
              </a:ext>
            </a:extLst>
          </p:cNvPr>
          <p:cNvSpPr>
            <a:spLocks noGrp="1"/>
          </p:cNvSpPr>
          <p:nvPr>
            <p:ph type="title" hasCustomPrompt="1"/>
          </p:nvPr>
        </p:nvSpPr>
        <p:spPr>
          <a:xfrm>
            <a:off x="685800" y="133350"/>
            <a:ext cx="7696200" cy="857250"/>
          </a:xfrm>
        </p:spPr>
        <p:txBody>
          <a:bodyPr>
            <a:normAutofit/>
          </a:bodyPr>
          <a:lstStyle>
            <a:lvl1pPr algn="l">
              <a:lnSpc>
                <a:spcPts val="2100"/>
              </a:lnSpc>
              <a:defRPr sz="2100" b="1" baseline="0">
                <a:solidFill>
                  <a:srgbClr val="242B64"/>
                </a:solidFill>
              </a:defRPr>
            </a:lvl1pPr>
          </a:lstStyle>
          <a:p>
            <a:r>
              <a:rPr lang="en-US" dirty="0"/>
              <a:t>Different title per slide, Franklin Gothic Medium 28pt</a:t>
            </a:r>
          </a:p>
        </p:txBody>
      </p:sp>
      <p:pic>
        <p:nvPicPr>
          <p:cNvPr id="22" name="Picture 6">
            <a:extLst>
              <a:ext uri="{FF2B5EF4-FFF2-40B4-BE49-F238E27FC236}">
                <a16:creationId xmlns:a16="http://schemas.microsoft.com/office/drawing/2014/main" id="{4A9C9EB5-2E62-4733-CBC1-20B86BE915A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a:stretch/>
        </p:blipFill>
        <p:spPr>
          <a:xfrm>
            <a:off x="64008" y="192024"/>
            <a:ext cx="566928" cy="566928"/>
          </a:xfrm>
          <a:prstGeom prst="rect">
            <a:avLst/>
          </a:prstGeom>
        </p:spPr>
      </p:pic>
      <p:pic>
        <p:nvPicPr>
          <p:cNvPr id="23" name="Picture 8">
            <a:extLst>
              <a:ext uri="{FF2B5EF4-FFF2-40B4-BE49-F238E27FC236}">
                <a16:creationId xmlns:a16="http://schemas.microsoft.com/office/drawing/2014/main" id="{1FB83027-EEF9-21FF-3397-A2C47FA39CB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a:stretch/>
        </p:blipFill>
        <p:spPr>
          <a:xfrm>
            <a:off x="8512766" y="192638"/>
            <a:ext cx="567226" cy="567226"/>
          </a:xfrm>
          <a:prstGeom prst="rect">
            <a:avLst/>
          </a:prstGeom>
        </p:spPr>
      </p:pic>
    </p:spTree>
    <p:extLst>
      <p:ext uri="{BB962C8B-B14F-4D97-AF65-F5344CB8AC3E}">
        <p14:creationId xmlns:p14="http://schemas.microsoft.com/office/powerpoint/2010/main" val="16305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C3A017-DB20-767C-EBBB-03357E84F892}"/>
              </a:ext>
            </a:extLst>
          </p:cNvPr>
          <p:cNvSpPr txBox="1"/>
          <p:nvPr userDrawn="1"/>
        </p:nvSpPr>
        <p:spPr>
          <a:xfrm>
            <a:off x="1182432" y="4629153"/>
            <a:ext cx="6779136" cy="39825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788" i="0" baseline="0" dirty="0">
              <a:solidFill>
                <a:schemeClr val="bg1"/>
              </a:solidFill>
              <a:latin typeface="Franklin Gothic Book" panose="020B0503020102020204" pitchFamily="34" charset="0"/>
            </a:endParaRPr>
          </a:p>
        </p:txBody>
      </p:sp>
      <p:sp>
        <p:nvSpPr>
          <p:cNvPr id="6" name="Slide Number Placeholder 5">
            <a:extLst>
              <a:ext uri="{FF2B5EF4-FFF2-40B4-BE49-F238E27FC236}">
                <a16:creationId xmlns:a16="http://schemas.microsoft.com/office/drawing/2014/main" id="{1052111B-3C65-9AEB-AF5A-C8D2C8B411D6}"/>
              </a:ext>
            </a:extLst>
          </p:cNvPr>
          <p:cNvSpPr>
            <a:spLocks noGrp="1"/>
          </p:cNvSpPr>
          <p:nvPr>
            <p:ph type="sldNum" sz="quarter" idx="4"/>
          </p:nvPr>
        </p:nvSpPr>
        <p:spPr>
          <a:xfrm>
            <a:off x="6934200" y="4853466"/>
            <a:ext cx="2057400" cy="274637"/>
          </a:xfrm>
          <a:prstGeom prst="rect">
            <a:avLst/>
          </a:prstGeom>
        </p:spPr>
        <p:txBody>
          <a:bodyPr vert="horz" lIns="91440" tIns="45720" rIns="91440" bIns="45720" rtlCol="0" anchor="ctr"/>
          <a:lstStyle>
            <a:lvl1pPr algn="r">
              <a:defRPr sz="825">
                <a:solidFill>
                  <a:srgbClr val="000000"/>
                </a:solidFill>
              </a:defRPr>
            </a:lvl1pPr>
          </a:lstStyle>
          <a:p>
            <a:fld id="{B8EC6C1D-B94A-4A9A-BD8D-A546578E37EF}" type="slidenum">
              <a:rPr lang="en-US" smtClean="0"/>
              <a:pPr/>
              <a:t>‹#›</a:t>
            </a:fld>
            <a:endParaRPr lang="en-US" dirty="0"/>
          </a:p>
        </p:txBody>
      </p:sp>
      <p:pic>
        <p:nvPicPr>
          <p:cNvPr id="5" name="Picture 6">
            <a:extLst>
              <a:ext uri="{FF2B5EF4-FFF2-40B4-BE49-F238E27FC236}">
                <a16:creationId xmlns:a16="http://schemas.microsoft.com/office/drawing/2014/main" id="{3EBE3D4F-8303-E43D-6E73-8E27CD1A03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a:stretch/>
        </p:blipFill>
        <p:spPr>
          <a:xfrm>
            <a:off x="64008" y="192024"/>
            <a:ext cx="566928" cy="566928"/>
          </a:xfrm>
          <a:prstGeom prst="rect">
            <a:avLst/>
          </a:prstGeom>
        </p:spPr>
      </p:pic>
      <p:pic>
        <p:nvPicPr>
          <p:cNvPr id="9" name="Picture 8">
            <a:extLst>
              <a:ext uri="{FF2B5EF4-FFF2-40B4-BE49-F238E27FC236}">
                <a16:creationId xmlns:a16="http://schemas.microsoft.com/office/drawing/2014/main" id="{EB880A68-66A2-91AC-5CB5-E63C7FC0D1E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a:stretch/>
        </p:blipFill>
        <p:spPr>
          <a:xfrm>
            <a:off x="8512766" y="192638"/>
            <a:ext cx="567226" cy="567226"/>
          </a:xfrm>
          <a:prstGeom prst="rect">
            <a:avLst/>
          </a:prstGeom>
        </p:spPr>
      </p:pic>
    </p:spTree>
    <p:extLst>
      <p:ext uri="{BB962C8B-B14F-4D97-AF65-F5344CB8AC3E}">
        <p14:creationId xmlns:p14="http://schemas.microsoft.com/office/powerpoint/2010/main" val="620991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descr="Slide title"/>
          <p:cNvSpPr>
            <a:spLocks noGrp="1"/>
          </p:cNvSpPr>
          <p:nvPr>
            <p:ph type="title"/>
          </p:nvPr>
        </p:nvSpPr>
        <p:spPr>
          <a:xfrm>
            <a:off x="457200" y="133350"/>
            <a:ext cx="8229600" cy="85725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A506E65C-B97F-9E4D-7064-D587C6584AFD}"/>
              </a:ext>
            </a:extLst>
          </p:cNvPr>
          <p:cNvSpPr txBox="1"/>
          <p:nvPr userDrawn="1"/>
        </p:nvSpPr>
        <p:spPr>
          <a:xfrm>
            <a:off x="4120595" y="-19050"/>
            <a:ext cx="902812" cy="230832"/>
          </a:xfrm>
          <a:prstGeom prst="rect">
            <a:avLst/>
          </a:prstGeom>
          <a:noFill/>
        </p:spPr>
        <p:txBody>
          <a:bodyPr wrap="none" rtlCol="0">
            <a:spAutoFit/>
          </a:bodyPr>
          <a:lstStyle/>
          <a:p>
            <a:pPr algn="ctr"/>
            <a:r>
              <a:rPr lang="en-US" sz="900" b="1" dirty="0">
                <a:solidFill>
                  <a:srgbClr val="000000"/>
                </a:solidFill>
              </a:rPr>
              <a:t>UNCLASSIFIED</a:t>
            </a:r>
          </a:p>
        </p:txBody>
      </p:sp>
      <p:sp>
        <p:nvSpPr>
          <p:cNvPr id="8" name="TextBox 7">
            <a:extLst>
              <a:ext uri="{FF2B5EF4-FFF2-40B4-BE49-F238E27FC236}">
                <a16:creationId xmlns:a16="http://schemas.microsoft.com/office/drawing/2014/main" id="{F9333DF3-86EF-1D1C-28A0-0EAEDF643E54}"/>
              </a:ext>
            </a:extLst>
          </p:cNvPr>
          <p:cNvSpPr txBox="1"/>
          <p:nvPr userDrawn="1"/>
        </p:nvSpPr>
        <p:spPr>
          <a:xfrm>
            <a:off x="4120595" y="4910593"/>
            <a:ext cx="902812" cy="230832"/>
          </a:xfrm>
          <a:prstGeom prst="rect">
            <a:avLst/>
          </a:prstGeom>
          <a:noFill/>
        </p:spPr>
        <p:txBody>
          <a:bodyPr wrap="none" rtlCol="0">
            <a:spAutoFit/>
          </a:bodyPr>
          <a:lstStyle/>
          <a:p>
            <a:pPr algn="ctr"/>
            <a:r>
              <a:rPr lang="en-US" sz="900" b="1">
                <a:solidFill>
                  <a:srgbClr val="000000"/>
                </a:solidFill>
              </a:rPr>
              <a:t>UNCLASSIFIED</a:t>
            </a:r>
            <a:endParaRPr lang="en-US" sz="900" b="1" dirty="0">
              <a:solidFill>
                <a:srgbClr val="000000"/>
              </a:solidFill>
            </a:endParaRPr>
          </a:p>
        </p:txBody>
      </p:sp>
      <p:sp>
        <p:nvSpPr>
          <p:cNvPr id="4" name="Slide Number Placeholder 5">
            <a:extLst>
              <a:ext uri="{FF2B5EF4-FFF2-40B4-BE49-F238E27FC236}">
                <a16:creationId xmlns:a16="http://schemas.microsoft.com/office/drawing/2014/main" id="{4FECD212-DE7F-D30C-6F9B-A754FE6421CA}"/>
              </a:ext>
            </a:extLst>
          </p:cNvPr>
          <p:cNvSpPr>
            <a:spLocks noGrp="1"/>
          </p:cNvSpPr>
          <p:nvPr>
            <p:ph type="sldNum" sz="quarter" idx="4"/>
          </p:nvPr>
        </p:nvSpPr>
        <p:spPr>
          <a:xfrm>
            <a:off x="6934200" y="4853466"/>
            <a:ext cx="2057400" cy="274637"/>
          </a:xfrm>
          <a:prstGeom prst="rect">
            <a:avLst/>
          </a:prstGeom>
        </p:spPr>
        <p:txBody>
          <a:bodyPr vert="horz" lIns="91440" tIns="45720" rIns="91440" bIns="45720" rtlCol="0" anchor="ctr"/>
          <a:lstStyle>
            <a:lvl1pPr algn="r">
              <a:defRPr sz="825">
                <a:solidFill>
                  <a:srgbClr val="000000"/>
                </a:solidFill>
              </a:defRPr>
            </a:lvl1pPr>
          </a:lstStyle>
          <a:p>
            <a:fld id="{B8EC6C1D-B94A-4A9A-BD8D-A546578E37EF}" type="slidenum">
              <a:rPr lang="en-US" smtClean="0"/>
              <a:pPr/>
              <a:t>‹#›</a:t>
            </a:fld>
            <a:endParaRPr lang="en-US" dirty="0"/>
          </a:p>
        </p:txBody>
      </p:sp>
    </p:spTree>
    <p:extLst>
      <p:ext uri="{BB962C8B-B14F-4D97-AF65-F5344CB8AC3E}">
        <p14:creationId xmlns:p14="http://schemas.microsoft.com/office/powerpoint/2010/main" val="284592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685800" rtl="0" eaLnBrk="1" latinLnBrk="0" hangingPunct="1">
        <a:spcBef>
          <a:spcPct val="0"/>
        </a:spcBef>
        <a:buNone/>
        <a:defRPr sz="2100" b="1" kern="1200" baseline="0">
          <a:solidFill>
            <a:srgbClr val="242B64"/>
          </a:solidFill>
          <a:latin typeface="+mj-lt"/>
          <a:ea typeface="+mj-ea"/>
          <a:cs typeface="+mj-cs"/>
        </a:defRPr>
      </a:lvl1pPr>
    </p:titleStyle>
    <p:bodyStyle>
      <a:lvl1pPr marL="257175" indent="-257175" algn="l" defTabSz="685800" rtl="0" eaLnBrk="1" latinLnBrk="0" hangingPunct="1">
        <a:spcBef>
          <a:spcPct val="20000"/>
        </a:spcBef>
        <a:buClr>
          <a:srgbClr val="092068"/>
        </a:buClr>
        <a:buSzPct val="125000"/>
        <a:buFont typeface="Arial" panose="020B0604020202020204" pitchFamily="34" charset="0"/>
        <a:buChar char="•"/>
        <a:defRPr sz="1650" kern="1200">
          <a:solidFill>
            <a:srgbClr val="000000"/>
          </a:solidFill>
          <a:latin typeface="Franklin Gothic Book" panose="020B0503020102020204" pitchFamily="34" charset="0"/>
          <a:ea typeface="+mn-ea"/>
          <a:cs typeface="+mn-cs"/>
        </a:defRPr>
      </a:lvl1pPr>
      <a:lvl2pPr marL="557213" indent="-214313" algn="l" defTabSz="685800" rtl="0" eaLnBrk="1" latinLnBrk="0" hangingPunct="1">
        <a:spcBef>
          <a:spcPct val="20000"/>
        </a:spcBef>
        <a:buClr>
          <a:srgbClr val="092068"/>
        </a:buClr>
        <a:buFont typeface="Wingdings" panose="05000000000000000000" pitchFamily="2" charset="2"/>
        <a:buChar char="§"/>
        <a:defRPr sz="1500" kern="1200">
          <a:solidFill>
            <a:srgbClr val="000000"/>
          </a:solidFill>
          <a:latin typeface="Franklin Gothic Book" panose="020B0503020102020204" pitchFamily="34" charset="0"/>
          <a:ea typeface="+mn-ea"/>
          <a:cs typeface="+mn-cs"/>
        </a:defRPr>
      </a:lvl2pPr>
      <a:lvl3pPr marL="857250" indent="-171450" algn="l" defTabSz="685800" rtl="0" eaLnBrk="1" latinLnBrk="0" hangingPunct="1">
        <a:spcBef>
          <a:spcPct val="20000"/>
        </a:spcBef>
        <a:buClr>
          <a:srgbClr val="092068"/>
        </a:buClr>
        <a:buFont typeface="Wingdings" panose="05000000000000000000" pitchFamily="2" charset="2"/>
        <a:buChar char="ü"/>
        <a:defRPr sz="1350" kern="1200">
          <a:solidFill>
            <a:srgbClr val="000000"/>
          </a:solidFill>
          <a:latin typeface="Franklin Gothic Book" panose="020B05030201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is Franklin Gothic Medium, 32pt</a:t>
            </a:r>
          </a:p>
        </p:txBody>
      </p:sp>
      <p:sp>
        <p:nvSpPr>
          <p:cNvPr id="3" name="Subtitle 2"/>
          <p:cNvSpPr>
            <a:spLocks noGrp="1"/>
          </p:cNvSpPr>
          <p:nvPr>
            <p:ph type="subTitle" idx="1"/>
          </p:nvPr>
        </p:nvSpPr>
        <p:spPr/>
        <p:txBody>
          <a:bodyPr/>
          <a:lstStyle/>
          <a:p>
            <a:r>
              <a:rPr lang="en-US" dirty="0"/>
              <a:t>Presenter Name</a:t>
            </a:r>
          </a:p>
          <a:p>
            <a:r>
              <a:rPr lang="en-US" dirty="0"/>
              <a:t>Month DD, YYYY</a:t>
            </a:r>
          </a:p>
        </p:txBody>
      </p:sp>
      <p:sp>
        <p:nvSpPr>
          <p:cNvPr id="5" name="TextBox 4" descr="Controlled By:">
            <a:extLst>
              <a:ext uri="{FF2B5EF4-FFF2-40B4-BE49-F238E27FC236}">
                <a16:creationId xmlns:a16="http://schemas.microsoft.com/office/drawing/2014/main" id="{85AF8827-52D5-DBCF-F944-A0DF26297F21}"/>
              </a:ext>
            </a:extLst>
          </p:cNvPr>
          <p:cNvSpPr txBox="1"/>
          <p:nvPr/>
        </p:nvSpPr>
        <p:spPr>
          <a:xfrm>
            <a:off x="6921014" y="3764037"/>
            <a:ext cx="739305" cy="207749"/>
          </a:xfrm>
          <a:prstGeom prst="rect">
            <a:avLst/>
          </a:prstGeom>
          <a:noFill/>
        </p:spPr>
        <p:txBody>
          <a:bodyPr wrap="none" rtlCol="0">
            <a:spAutoFit/>
          </a:bodyPr>
          <a:lstStyle/>
          <a:p>
            <a:r>
              <a:rPr lang="en-US" sz="750" dirty="0"/>
              <a:t>Controlled by:</a:t>
            </a:r>
          </a:p>
        </p:txBody>
      </p:sp>
      <p:sp>
        <p:nvSpPr>
          <p:cNvPr id="6" name="TextBox 5" descr="CUI Category:">
            <a:extLst>
              <a:ext uri="{FF2B5EF4-FFF2-40B4-BE49-F238E27FC236}">
                <a16:creationId xmlns:a16="http://schemas.microsoft.com/office/drawing/2014/main" id="{C016796C-2A22-95B9-C561-1D39DE859361}"/>
              </a:ext>
            </a:extLst>
          </p:cNvPr>
          <p:cNvSpPr txBox="1"/>
          <p:nvPr/>
        </p:nvSpPr>
        <p:spPr>
          <a:xfrm>
            <a:off x="6921012" y="3935487"/>
            <a:ext cx="724878" cy="207749"/>
          </a:xfrm>
          <a:prstGeom prst="rect">
            <a:avLst/>
          </a:prstGeom>
          <a:noFill/>
        </p:spPr>
        <p:txBody>
          <a:bodyPr wrap="none" rtlCol="0">
            <a:spAutoFit/>
          </a:bodyPr>
          <a:lstStyle/>
          <a:p>
            <a:r>
              <a:rPr lang="en-US" sz="750" dirty="0"/>
              <a:t>CUI Category:</a:t>
            </a:r>
          </a:p>
        </p:txBody>
      </p:sp>
      <p:sp>
        <p:nvSpPr>
          <p:cNvPr id="7" name="TextBox 6" descr="LDC/DISTRO">
            <a:extLst>
              <a:ext uri="{FF2B5EF4-FFF2-40B4-BE49-F238E27FC236}">
                <a16:creationId xmlns:a16="http://schemas.microsoft.com/office/drawing/2014/main" id="{9151F3B9-1E28-E20A-D18F-CF348D9C57EE}"/>
              </a:ext>
            </a:extLst>
          </p:cNvPr>
          <p:cNvSpPr txBox="1"/>
          <p:nvPr/>
        </p:nvSpPr>
        <p:spPr>
          <a:xfrm>
            <a:off x="6921014" y="4093721"/>
            <a:ext cx="700833" cy="207749"/>
          </a:xfrm>
          <a:prstGeom prst="rect">
            <a:avLst/>
          </a:prstGeom>
          <a:noFill/>
        </p:spPr>
        <p:txBody>
          <a:bodyPr wrap="none" rtlCol="0">
            <a:spAutoFit/>
          </a:bodyPr>
          <a:lstStyle/>
          <a:p>
            <a:r>
              <a:rPr lang="en-US" sz="750" dirty="0"/>
              <a:t>LDC/DISTRO</a:t>
            </a:r>
          </a:p>
        </p:txBody>
      </p:sp>
      <p:sp>
        <p:nvSpPr>
          <p:cNvPr id="8" name="TextBox 7" descr="POC: ">
            <a:extLst>
              <a:ext uri="{FF2B5EF4-FFF2-40B4-BE49-F238E27FC236}">
                <a16:creationId xmlns:a16="http://schemas.microsoft.com/office/drawing/2014/main" id="{B75AFF5E-B687-B0C6-B13E-0D45FB1EAD0F}"/>
              </a:ext>
            </a:extLst>
          </p:cNvPr>
          <p:cNvSpPr txBox="1"/>
          <p:nvPr/>
        </p:nvSpPr>
        <p:spPr>
          <a:xfrm>
            <a:off x="6921011" y="4251955"/>
            <a:ext cx="380232" cy="207749"/>
          </a:xfrm>
          <a:prstGeom prst="rect">
            <a:avLst/>
          </a:prstGeom>
          <a:noFill/>
        </p:spPr>
        <p:txBody>
          <a:bodyPr wrap="none" rtlCol="0">
            <a:spAutoFit/>
          </a:bodyPr>
          <a:lstStyle/>
          <a:p>
            <a:r>
              <a:rPr lang="en-US" sz="750" dirty="0"/>
              <a:t>POC:</a:t>
            </a:r>
          </a:p>
        </p:txBody>
      </p:sp>
      <p:sp>
        <p:nvSpPr>
          <p:cNvPr id="9" name="Rectangle 8">
            <a:extLst>
              <a:ext uri="{FF2B5EF4-FFF2-40B4-BE49-F238E27FC236}">
                <a16:creationId xmlns:a16="http://schemas.microsoft.com/office/drawing/2014/main" id="{2B3869C1-CDFE-7C5C-4F27-E4E34B6E461C}"/>
              </a:ext>
              <a:ext uri="{C183D7F6-B498-43B3-948B-1728B52AA6E4}">
                <adec:decorative xmlns:adec="http://schemas.microsoft.com/office/drawing/2017/decorative" val="1"/>
              </a:ext>
            </a:extLst>
          </p:cNvPr>
          <p:cNvSpPr/>
          <p:nvPr/>
        </p:nvSpPr>
        <p:spPr>
          <a:xfrm>
            <a:off x="6921011" y="3764038"/>
            <a:ext cx="1428750" cy="6857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1441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242B64"/>
                </a:solidFill>
              </a:rPr>
              <a:t>IMPORTANT: Slide Dimensions</a:t>
            </a:r>
          </a:p>
        </p:txBody>
      </p:sp>
      <p:sp>
        <p:nvSpPr>
          <p:cNvPr id="3" name="Content Placeholder 2"/>
          <p:cNvSpPr>
            <a:spLocks noGrp="1"/>
          </p:cNvSpPr>
          <p:nvPr>
            <p:ph idx="1"/>
          </p:nvPr>
        </p:nvSpPr>
        <p:spPr/>
        <p:txBody>
          <a:bodyPr/>
          <a:lstStyle/>
          <a:p>
            <a:r>
              <a:rPr lang="en-US" dirty="0"/>
              <a:t>This template is formatted with 16:9 dimensions, which is the standard for displaying your presentation on wide-screen monitors.</a:t>
            </a:r>
          </a:p>
          <a:p>
            <a:r>
              <a:rPr lang="en-US" dirty="0"/>
              <a:t>Do NOT change the dimensions to the old standard of 4:3.</a:t>
            </a:r>
          </a:p>
          <a:p>
            <a:pPr lvl="1"/>
            <a:r>
              <a:rPr lang="en-US" dirty="0"/>
              <a:t>Your presentation will not display properly on screens.</a:t>
            </a:r>
          </a:p>
          <a:p>
            <a:pPr lvl="1"/>
            <a:r>
              <a:rPr lang="en-US" dirty="0"/>
              <a:t>It squeezes the logos, which is a violation of DHA branding standards.</a:t>
            </a:r>
          </a:p>
          <a:p>
            <a:pPr lvl="1"/>
            <a:r>
              <a:rPr lang="en-US" dirty="0"/>
              <a:t>It also squeezes any template and other images placed in the 16:9 version, creating an unprofessional appearance.</a:t>
            </a:r>
          </a:p>
        </p:txBody>
      </p:sp>
      <p:sp>
        <p:nvSpPr>
          <p:cNvPr id="4" name="Slide Number Placeholder 3">
            <a:extLst>
              <a:ext uri="{FF2B5EF4-FFF2-40B4-BE49-F238E27FC236}">
                <a16:creationId xmlns:a16="http://schemas.microsoft.com/office/drawing/2014/main" id="{7B6F251B-8544-8D02-C21C-804D6AD489E3}"/>
              </a:ext>
            </a:extLst>
          </p:cNvPr>
          <p:cNvSpPr>
            <a:spLocks noGrp="1"/>
          </p:cNvSpPr>
          <p:nvPr>
            <p:ph type="sldNum" sz="quarter" idx="4"/>
          </p:nvPr>
        </p:nvSpPr>
        <p:spPr/>
        <p:txBody>
          <a:bodyPr/>
          <a:lstStyle/>
          <a:p>
            <a:fld id="{B8EC6C1D-B94A-4A9A-BD8D-A546578E37EF}" type="slidenum">
              <a:rPr lang="en-US" smtClean="0"/>
              <a:t>2</a:t>
            </a:fld>
            <a:endParaRPr lang="en-US"/>
          </a:p>
        </p:txBody>
      </p:sp>
    </p:spTree>
    <p:extLst>
      <p:ext uri="{BB962C8B-B14F-4D97-AF65-F5344CB8AC3E}">
        <p14:creationId xmlns:p14="http://schemas.microsoft.com/office/powerpoint/2010/main" val="379094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Compressing Images</a:t>
            </a:r>
          </a:p>
        </p:txBody>
      </p:sp>
      <p:pic>
        <p:nvPicPr>
          <p:cNvPr id="7" name="Content Placeholder 6" descr="Screen shot of compress photos dialog box."/>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85900" y="1702339"/>
            <a:ext cx="3028950" cy="2024572"/>
          </a:xfrm>
        </p:spPr>
      </p:pic>
      <p:sp>
        <p:nvSpPr>
          <p:cNvPr id="4" name="Content Placeholder 3"/>
          <p:cNvSpPr>
            <a:spLocks noGrp="1"/>
          </p:cNvSpPr>
          <p:nvPr>
            <p:ph sz="half" idx="2"/>
          </p:nvPr>
        </p:nvSpPr>
        <p:spPr/>
        <p:txBody>
          <a:bodyPr>
            <a:normAutofit/>
          </a:bodyPr>
          <a:lstStyle/>
          <a:p>
            <a:r>
              <a:rPr lang="en-US" dirty="0"/>
              <a:t>Images can make your file size too large to share.</a:t>
            </a:r>
          </a:p>
          <a:p>
            <a:r>
              <a:rPr lang="en-US" dirty="0"/>
              <a:t>To compress them:</a:t>
            </a:r>
          </a:p>
          <a:p>
            <a:pPr lvl="1"/>
            <a:r>
              <a:rPr lang="en-US" dirty="0"/>
              <a:t>Click on the picture, then “Format” on the picture tab</a:t>
            </a:r>
          </a:p>
          <a:p>
            <a:pPr lvl="1"/>
            <a:r>
              <a:rPr lang="en-US" dirty="0"/>
              <a:t>Click “Compress Pictures”</a:t>
            </a:r>
          </a:p>
          <a:p>
            <a:pPr lvl="1"/>
            <a:r>
              <a:rPr lang="en-US" dirty="0"/>
              <a:t>Uncheck “Apply only to this picture” to compress all images in the presentation and choose screen resolution</a:t>
            </a:r>
          </a:p>
          <a:p>
            <a:pPr lvl="1"/>
            <a:r>
              <a:rPr lang="en-US" dirty="0"/>
              <a:t>Click OK</a:t>
            </a:r>
          </a:p>
          <a:p>
            <a:pPr lvl="1"/>
            <a:endParaRPr lang="en-US" dirty="0"/>
          </a:p>
        </p:txBody>
      </p:sp>
      <p:sp>
        <p:nvSpPr>
          <p:cNvPr id="3" name="Slide Number Placeholder 2">
            <a:extLst>
              <a:ext uri="{FF2B5EF4-FFF2-40B4-BE49-F238E27FC236}">
                <a16:creationId xmlns:a16="http://schemas.microsoft.com/office/drawing/2014/main" id="{2D9C2FFF-10C2-6301-F5BB-F720BD4CB63A}"/>
              </a:ext>
            </a:extLst>
          </p:cNvPr>
          <p:cNvSpPr>
            <a:spLocks noGrp="1"/>
          </p:cNvSpPr>
          <p:nvPr>
            <p:ph type="sldNum" sz="quarter" idx="4"/>
          </p:nvPr>
        </p:nvSpPr>
        <p:spPr/>
        <p:txBody>
          <a:bodyPr/>
          <a:lstStyle/>
          <a:p>
            <a:fld id="{B8EC6C1D-B94A-4A9A-BD8D-A546578E37EF}" type="slidenum">
              <a:rPr lang="en-US" smtClean="0"/>
              <a:pPr/>
              <a:t>3</a:t>
            </a:fld>
            <a:endParaRPr lang="en-US"/>
          </a:p>
        </p:txBody>
      </p:sp>
    </p:spTree>
    <p:extLst>
      <p:ext uri="{BB962C8B-B14F-4D97-AF65-F5344CB8AC3E}">
        <p14:creationId xmlns:p14="http://schemas.microsoft.com/office/powerpoint/2010/main" val="7490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5772150" cy="857250"/>
          </a:xfrm>
        </p:spPr>
        <p:txBody>
          <a:bodyPr/>
          <a:lstStyle/>
          <a:p>
            <a:r>
              <a:rPr lang="en-US" dirty="0"/>
              <a:t>Text Slide, Franklin Gothic Medium 28pt</a:t>
            </a:r>
          </a:p>
        </p:txBody>
      </p:sp>
      <p:sp>
        <p:nvSpPr>
          <p:cNvPr id="3" name="Content Placeholder 2"/>
          <p:cNvSpPr>
            <a:spLocks noGrp="1"/>
          </p:cNvSpPr>
          <p:nvPr>
            <p:ph idx="1"/>
          </p:nvPr>
        </p:nvSpPr>
        <p:spPr>
          <a:xfrm>
            <a:off x="1485900" y="1123953"/>
            <a:ext cx="6172200" cy="3276599"/>
          </a:xfrm>
        </p:spPr>
        <p:txBody>
          <a:bodyPr>
            <a:normAutofit/>
          </a:bodyPr>
          <a:lstStyle/>
          <a:p>
            <a:r>
              <a:rPr lang="en-US" dirty="0"/>
              <a:t>This template was created in accordance with Section 508 of the Rehabilitation Act. </a:t>
            </a:r>
          </a:p>
          <a:p>
            <a:r>
              <a:rPr lang="en-US" dirty="0"/>
              <a:t>Adhering to the guidance in this template will ensure that your presentation is not only accessible, but also consistent and user-friendly for everyone.</a:t>
            </a:r>
          </a:p>
          <a:p>
            <a:pPr lvl="1"/>
            <a:r>
              <a:rPr lang="en-US" dirty="0"/>
              <a:t>Each slide requires a unique title.  No two slides should have the same title.</a:t>
            </a:r>
          </a:p>
          <a:p>
            <a:pPr lvl="1"/>
            <a:r>
              <a:rPr lang="en-US" dirty="0"/>
              <a:t>Ensure hyperlinked text is clear, unique, and makes sense when announced in isolation. Limit each hyperlink to one line of text.</a:t>
            </a:r>
          </a:p>
        </p:txBody>
      </p:sp>
      <p:sp>
        <p:nvSpPr>
          <p:cNvPr id="4" name="Slide Number Placeholder 3">
            <a:extLst>
              <a:ext uri="{FF2B5EF4-FFF2-40B4-BE49-F238E27FC236}">
                <a16:creationId xmlns:a16="http://schemas.microsoft.com/office/drawing/2014/main" id="{00636213-B9DA-6474-F3FC-08288B26D970}"/>
              </a:ext>
            </a:extLst>
          </p:cNvPr>
          <p:cNvSpPr>
            <a:spLocks noGrp="1"/>
          </p:cNvSpPr>
          <p:nvPr>
            <p:ph type="sldNum" sz="quarter" idx="4"/>
          </p:nvPr>
        </p:nvSpPr>
        <p:spPr>
          <a:xfrm>
            <a:off x="6343650" y="4853466"/>
            <a:ext cx="1543050" cy="274637"/>
          </a:xfrm>
        </p:spPr>
        <p:txBody>
          <a:bodyPr/>
          <a:lstStyle/>
          <a:p>
            <a:fld id="{B8EC6C1D-B94A-4A9A-BD8D-A546578E37EF}" type="slidenum">
              <a:rPr lang="en-US" smtClean="0"/>
              <a:pPr/>
              <a:t>4</a:t>
            </a:fld>
            <a:endParaRPr lang="en-US"/>
          </a:p>
        </p:txBody>
      </p:sp>
    </p:spTree>
    <p:extLst>
      <p:ext uri="{BB962C8B-B14F-4D97-AF65-F5344CB8AC3E}">
        <p14:creationId xmlns:p14="http://schemas.microsoft.com/office/powerpoint/2010/main" val="97895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5772150" cy="857250"/>
          </a:xfrm>
        </p:spPr>
        <p:txBody>
          <a:bodyPr/>
          <a:lstStyle/>
          <a:p>
            <a:r>
              <a:rPr lang="en-US" dirty="0"/>
              <a:t>List Slide Franklin Gothic Medium, 28pt </a:t>
            </a:r>
          </a:p>
        </p:txBody>
      </p:sp>
      <p:sp>
        <p:nvSpPr>
          <p:cNvPr id="3" name="Content Placeholder 2"/>
          <p:cNvSpPr>
            <a:spLocks noGrp="1"/>
          </p:cNvSpPr>
          <p:nvPr>
            <p:ph idx="1"/>
          </p:nvPr>
        </p:nvSpPr>
        <p:spPr>
          <a:xfrm>
            <a:off x="1485900" y="1123953"/>
            <a:ext cx="6172200" cy="3276599"/>
          </a:xfrm>
        </p:spPr>
        <p:txBody>
          <a:bodyPr/>
          <a:lstStyle/>
          <a:p>
            <a:r>
              <a:rPr lang="en-US" dirty="0"/>
              <a:t>Unordered lists begin with bullet points or shapes. Use these when the order of steps doesn’t matter – like your grocery list.</a:t>
            </a:r>
          </a:p>
          <a:p>
            <a:r>
              <a:rPr lang="en-US" dirty="0"/>
              <a:t>Ordered lists begin with numbers, roman numerals, or letters (1, I, A, a) and have a sequential order </a:t>
            </a:r>
          </a:p>
          <a:p>
            <a:r>
              <a:rPr lang="en-US" dirty="0"/>
              <a:t>If your list contains only one item, you can do one of two things:</a:t>
            </a:r>
          </a:p>
          <a:p>
            <a:pPr lvl="1"/>
            <a:r>
              <a:rPr lang="en-US" dirty="0"/>
              <a:t>Remove the list label (number, letter, bullet, or symbol).</a:t>
            </a:r>
          </a:p>
          <a:p>
            <a:pPr lvl="1"/>
            <a:r>
              <a:rPr lang="en-US" dirty="0"/>
              <a:t>Move the second level list item up to the first level.</a:t>
            </a:r>
          </a:p>
          <a:p>
            <a:pPr lvl="0"/>
            <a:endParaRPr lang="en-US" dirty="0"/>
          </a:p>
          <a:p>
            <a:endParaRPr lang="en-US" dirty="0"/>
          </a:p>
        </p:txBody>
      </p:sp>
      <p:sp>
        <p:nvSpPr>
          <p:cNvPr id="4" name="Slide Number Placeholder 3">
            <a:extLst>
              <a:ext uri="{FF2B5EF4-FFF2-40B4-BE49-F238E27FC236}">
                <a16:creationId xmlns:a16="http://schemas.microsoft.com/office/drawing/2014/main" id="{F6E6A639-80E0-1062-3BA7-336B9479719D}"/>
              </a:ext>
            </a:extLst>
          </p:cNvPr>
          <p:cNvSpPr>
            <a:spLocks noGrp="1"/>
          </p:cNvSpPr>
          <p:nvPr>
            <p:ph type="sldNum" sz="quarter" idx="4"/>
          </p:nvPr>
        </p:nvSpPr>
        <p:spPr>
          <a:xfrm>
            <a:off x="6343650" y="4853466"/>
            <a:ext cx="1543050" cy="274637"/>
          </a:xfrm>
        </p:spPr>
        <p:txBody>
          <a:bodyPr/>
          <a:lstStyle/>
          <a:p>
            <a:fld id="{B8EC6C1D-B94A-4A9A-BD8D-A546578E37EF}" type="slidenum">
              <a:rPr lang="en-US" smtClean="0"/>
              <a:pPr/>
              <a:t>5</a:t>
            </a:fld>
            <a:endParaRPr lang="en-US"/>
          </a:p>
        </p:txBody>
      </p:sp>
    </p:spTree>
    <p:extLst>
      <p:ext uri="{BB962C8B-B14F-4D97-AF65-F5344CB8AC3E}">
        <p14:creationId xmlns:p14="http://schemas.microsoft.com/office/powerpoint/2010/main" val="78285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5900" y="1123950"/>
            <a:ext cx="3028950" cy="3276600"/>
          </a:xfrm>
        </p:spPr>
        <p:txBody>
          <a:bodyPr/>
          <a:lstStyle/>
          <a:p>
            <a:r>
              <a:rPr lang="en-US" dirty="0"/>
              <a:t>The column slide is good for comparisons, for newspaper-style content, or to place an image next to text. </a:t>
            </a:r>
          </a:p>
        </p:txBody>
      </p:sp>
      <p:sp>
        <p:nvSpPr>
          <p:cNvPr id="4" name="Content Placeholder 3"/>
          <p:cNvSpPr>
            <a:spLocks noGrp="1"/>
          </p:cNvSpPr>
          <p:nvPr>
            <p:ph sz="half" idx="2"/>
          </p:nvPr>
        </p:nvSpPr>
        <p:spPr>
          <a:xfrm>
            <a:off x="4629150" y="1123950"/>
            <a:ext cx="3028950" cy="3276600"/>
          </a:xfrm>
        </p:spPr>
        <p:txBody>
          <a:bodyPr>
            <a:normAutofit/>
          </a:bodyPr>
          <a:lstStyle/>
          <a:p>
            <a:r>
              <a:rPr lang="en-US" dirty="0"/>
              <a:t>All images require an alt text of 100 characters or less.  </a:t>
            </a:r>
          </a:p>
          <a:p>
            <a:r>
              <a:rPr lang="en-US" dirty="0"/>
              <a:t>When the alt text exceeds the 100-character limit, a content description is required.</a:t>
            </a:r>
          </a:p>
        </p:txBody>
      </p:sp>
      <p:sp>
        <p:nvSpPr>
          <p:cNvPr id="5" name="Slide Number Placeholder 4">
            <a:extLst>
              <a:ext uri="{FF2B5EF4-FFF2-40B4-BE49-F238E27FC236}">
                <a16:creationId xmlns:a16="http://schemas.microsoft.com/office/drawing/2014/main" id="{1855792A-7450-C9A6-805D-B87CE1DB4ACE}"/>
              </a:ext>
            </a:extLst>
          </p:cNvPr>
          <p:cNvSpPr>
            <a:spLocks noGrp="1"/>
          </p:cNvSpPr>
          <p:nvPr>
            <p:ph type="sldNum" sz="quarter" idx="4"/>
          </p:nvPr>
        </p:nvSpPr>
        <p:spPr>
          <a:xfrm>
            <a:off x="6343650" y="4853466"/>
            <a:ext cx="1543050" cy="274637"/>
          </a:xfrm>
        </p:spPr>
        <p:txBody>
          <a:bodyPr/>
          <a:lstStyle/>
          <a:p>
            <a:fld id="{B8EC6C1D-B94A-4A9A-BD8D-A546578E37EF}" type="slidenum">
              <a:rPr lang="en-US" smtClean="0"/>
              <a:pPr/>
              <a:t>6</a:t>
            </a:fld>
            <a:endParaRPr lang="en-US"/>
          </a:p>
        </p:txBody>
      </p:sp>
      <p:sp>
        <p:nvSpPr>
          <p:cNvPr id="2" name="Title 1"/>
          <p:cNvSpPr>
            <a:spLocks noGrp="1"/>
          </p:cNvSpPr>
          <p:nvPr>
            <p:ph type="title"/>
          </p:nvPr>
        </p:nvSpPr>
        <p:spPr>
          <a:xfrm>
            <a:off x="685800" y="133350"/>
            <a:ext cx="5772150" cy="857250"/>
          </a:xfrm>
        </p:spPr>
        <p:txBody>
          <a:bodyPr/>
          <a:lstStyle/>
          <a:p>
            <a:r>
              <a:rPr lang="en-US" dirty="0"/>
              <a:t>Columns Slide Franklin Gothic Medium, 28pt</a:t>
            </a:r>
          </a:p>
        </p:txBody>
      </p:sp>
    </p:spTree>
    <p:extLst>
      <p:ext uri="{BB962C8B-B14F-4D97-AF65-F5344CB8AC3E}">
        <p14:creationId xmlns:p14="http://schemas.microsoft.com/office/powerpoint/2010/main" val="325295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242B64"/>
                </a:solidFill>
              </a:rPr>
              <a:t>Charts Slide Franklin Gothic Medium, 28pt</a:t>
            </a:r>
          </a:p>
        </p:txBody>
      </p:sp>
      <p:graphicFrame>
        <p:nvGraphicFramePr>
          <p:cNvPr id="4" name="Content Placeholder 7" descr="This is a sample pie graph. The alt text description should describe the relationship between the sections of the graph in approximately 120 characters."/>
          <p:cNvGraphicFramePr>
            <a:graphicFrameLocks noGrp="1"/>
          </p:cNvGraphicFramePr>
          <p:nvPr>
            <p:ph idx="1"/>
            <p:extLst>
              <p:ext uri="{D42A27DB-BD31-4B8C-83A1-F6EECF244321}">
                <p14:modId xmlns:p14="http://schemas.microsoft.com/office/powerpoint/2010/main" val="1292214464"/>
              </p:ext>
            </p:extLst>
          </p:nvPr>
        </p:nvGraphicFramePr>
        <p:xfrm>
          <a:off x="1257300" y="1314450"/>
          <a:ext cx="6172200"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58E2B1D-9249-142E-C148-418F2171EB3E}"/>
              </a:ext>
            </a:extLst>
          </p:cNvPr>
          <p:cNvSpPr>
            <a:spLocks noGrp="1"/>
          </p:cNvSpPr>
          <p:nvPr>
            <p:ph type="sldNum" sz="quarter" idx="4"/>
          </p:nvPr>
        </p:nvSpPr>
        <p:spPr/>
        <p:txBody>
          <a:bodyPr/>
          <a:lstStyle/>
          <a:p>
            <a:fld id="{B8EC6C1D-B94A-4A9A-BD8D-A546578E37EF}" type="slidenum">
              <a:rPr lang="en-US" smtClean="0"/>
              <a:t>7</a:t>
            </a:fld>
            <a:endParaRPr lang="en-US"/>
          </a:p>
        </p:txBody>
      </p:sp>
    </p:spTree>
    <p:extLst>
      <p:ext uri="{BB962C8B-B14F-4D97-AF65-F5344CB8AC3E}">
        <p14:creationId xmlns:p14="http://schemas.microsoft.com/office/powerpoint/2010/main" val="138920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1BA1E8-4D8F-3B9D-AD09-22A778EF59F9}"/>
              </a:ext>
            </a:extLst>
          </p:cNvPr>
          <p:cNvSpPr>
            <a:spLocks noGrp="1"/>
          </p:cNvSpPr>
          <p:nvPr>
            <p:ph type="sldNum" sz="quarter" idx="4"/>
          </p:nvPr>
        </p:nvSpPr>
        <p:spPr>
          <a:xfrm>
            <a:off x="6343650" y="4853466"/>
            <a:ext cx="1543050" cy="274637"/>
          </a:xfrm>
        </p:spPr>
        <p:txBody>
          <a:bodyPr/>
          <a:lstStyle/>
          <a:p>
            <a:fld id="{B8EC6C1D-B94A-4A9A-BD8D-A546578E37EF}" type="slidenum">
              <a:rPr lang="en-US" smtClean="0"/>
              <a:pPr/>
              <a:t>8</a:t>
            </a:fld>
            <a:endParaRPr lang="en-US"/>
          </a:p>
        </p:txBody>
      </p:sp>
      <p:sp>
        <p:nvSpPr>
          <p:cNvPr id="2" name="Title 1"/>
          <p:cNvSpPr>
            <a:spLocks noGrp="1"/>
          </p:cNvSpPr>
          <p:nvPr>
            <p:ph type="title"/>
          </p:nvPr>
        </p:nvSpPr>
        <p:spPr>
          <a:xfrm>
            <a:off x="762000" y="107871"/>
            <a:ext cx="5772150" cy="857250"/>
          </a:xfrm>
        </p:spPr>
        <p:txBody>
          <a:bodyPr/>
          <a:lstStyle/>
          <a:p>
            <a:r>
              <a:rPr lang="en-US" dirty="0"/>
              <a:t>Table Slide Franklin Gothic Medium, 28pt</a:t>
            </a:r>
          </a:p>
        </p:txBody>
      </p:sp>
      <p:graphicFrame>
        <p:nvGraphicFramePr>
          <p:cNvPr id="3" name="Table 2" descr="Insert table summary here"/>
          <p:cNvGraphicFramePr>
            <a:graphicFrameLocks noGrp="1"/>
          </p:cNvGraphicFramePr>
          <p:nvPr>
            <p:extLst>
              <p:ext uri="{D42A27DB-BD31-4B8C-83A1-F6EECF244321}">
                <p14:modId xmlns:p14="http://schemas.microsoft.com/office/powerpoint/2010/main" val="1086053191"/>
              </p:ext>
            </p:extLst>
          </p:nvPr>
        </p:nvGraphicFramePr>
        <p:xfrm>
          <a:off x="2200275" y="1771650"/>
          <a:ext cx="4743452" cy="1468758"/>
        </p:xfrm>
        <a:graphic>
          <a:graphicData uri="http://schemas.openxmlformats.org/drawingml/2006/table">
            <a:tbl>
              <a:tblPr firstRow="1" bandRow="1">
                <a:tableStyleId>{E8034E78-7F5D-4C2E-B375-FC64B27BC917}</a:tableStyleId>
              </a:tblPr>
              <a:tblGrid>
                <a:gridCol w="1185863">
                  <a:extLst>
                    <a:ext uri="{9D8B030D-6E8A-4147-A177-3AD203B41FA5}">
                      <a16:colId xmlns:a16="http://schemas.microsoft.com/office/drawing/2014/main" val="20000"/>
                    </a:ext>
                  </a:extLst>
                </a:gridCol>
                <a:gridCol w="1185863">
                  <a:extLst>
                    <a:ext uri="{9D8B030D-6E8A-4147-A177-3AD203B41FA5}">
                      <a16:colId xmlns:a16="http://schemas.microsoft.com/office/drawing/2014/main" val="20001"/>
                    </a:ext>
                  </a:extLst>
                </a:gridCol>
                <a:gridCol w="1185863">
                  <a:extLst>
                    <a:ext uri="{9D8B030D-6E8A-4147-A177-3AD203B41FA5}">
                      <a16:colId xmlns:a16="http://schemas.microsoft.com/office/drawing/2014/main" val="20002"/>
                    </a:ext>
                  </a:extLst>
                </a:gridCol>
                <a:gridCol w="1185863">
                  <a:extLst>
                    <a:ext uri="{9D8B030D-6E8A-4147-A177-3AD203B41FA5}">
                      <a16:colId xmlns:a16="http://schemas.microsoft.com/office/drawing/2014/main" val="20003"/>
                    </a:ext>
                  </a:extLst>
                </a:gridCol>
              </a:tblGrid>
              <a:tr h="244793">
                <a:tc>
                  <a:txBody>
                    <a:bodyPr/>
                    <a:lstStyle/>
                    <a:p>
                      <a:pPr algn="ctr"/>
                      <a:r>
                        <a:rPr lang="en-US" sz="900" dirty="0">
                          <a:latin typeface="+mn-lt"/>
                        </a:rPr>
                        <a:t>Header 1</a:t>
                      </a:r>
                    </a:p>
                  </a:txBody>
                  <a:tcPr marL="68580" marR="68580" marT="25718" marB="25718" anchor="ctr">
                    <a:solidFill>
                      <a:srgbClr val="092068"/>
                    </a:solidFill>
                  </a:tcPr>
                </a:tc>
                <a:tc>
                  <a:txBody>
                    <a:bodyPr/>
                    <a:lstStyle/>
                    <a:p>
                      <a:pPr algn="ctr"/>
                      <a:r>
                        <a:rPr lang="en-US" sz="900" dirty="0">
                          <a:latin typeface="+mn-lt"/>
                        </a:rPr>
                        <a:t>Header 2</a:t>
                      </a:r>
                    </a:p>
                  </a:txBody>
                  <a:tcPr marL="68580" marR="68580" marT="25718" marB="25718" anchor="ctr">
                    <a:solidFill>
                      <a:srgbClr val="092068"/>
                    </a:solidFill>
                  </a:tcPr>
                </a:tc>
                <a:tc>
                  <a:txBody>
                    <a:bodyPr/>
                    <a:lstStyle/>
                    <a:p>
                      <a:pPr algn="ctr"/>
                      <a:r>
                        <a:rPr lang="en-US" sz="900" dirty="0">
                          <a:latin typeface="+mn-lt"/>
                        </a:rPr>
                        <a:t>Header 3</a:t>
                      </a:r>
                    </a:p>
                  </a:txBody>
                  <a:tcPr marL="68580" marR="68580" marT="25718" marB="25718" anchor="ctr">
                    <a:solidFill>
                      <a:srgbClr val="092068"/>
                    </a:solidFill>
                  </a:tcPr>
                </a:tc>
                <a:tc>
                  <a:txBody>
                    <a:bodyPr/>
                    <a:lstStyle/>
                    <a:p>
                      <a:pPr algn="ctr"/>
                      <a:r>
                        <a:rPr lang="en-US" sz="900" dirty="0">
                          <a:latin typeface="+mn-lt"/>
                        </a:rPr>
                        <a:t>Header 4</a:t>
                      </a:r>
                    </a:p>
                  </a:txBody>
                  <a:tcPr marL="68580" marR="68580" marT="25718" marB="25718" anchor="ctr">
                    <a:solidFill>
                      <a:srgbClr val="092068"/>
                    </a:solidFill>
                  </a:tcPr>
                </a:tc>
                <a:extLst>
                  <a:ext uri="{0D108BD9-81ED-4DB2-BD59-A6C34878D82A}">
                    <a16:rowId xmlns:a16="http://schemas.microsoft.com/office/drawing/2014/main" val="10000"/>
                  </a:ext>
                </a:extLst>
              </a:tr>
              <a:tr h="244793">
                <a:tc>
                  <a:txBody>
                    <a:bodyPr/>
                    <a:lstStyle/>
                    <a:p>
                      <a:pPr algn="ctr"/>
                      <a:r>
                        <a:rPr lang="en-US" sz="800" dirty="0">
                          <a:solidFill>
                            <a:srgbClr val="000000"/>
                          </a:solidFill>
                          <a:latin typeface="+mn-lt"/>
                        </a:rPr>
                        <a:t>Data,</a:t>
                      </a:r>
                      <a:r>
                        <a:rPr lang="en-US" sz="800" baseline="0" dirty="0">
                          <a:solidFill>
                            <a:srgbClr val="000000"/>
                          </a:solidFill>
                          <a:latin typeface="+mn-lt"/>
                        </a:rPr>
                        <a:t> R1C1</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 R1C2</a:t>
                      </a:r>
                    </a:p>
                  </a:txBody>
                  <a:tcPr marL="68580" marR="68580" marT="25718" marB="25718">
                    <a:solidFill>
                      <a:srgbClr val="BFC6D4"/>
                    </a:solidFill>
                  </a:tcPr>
                </a:tc>
                <a:tc>
                  <a:txBody>
                    <a:bodyPr/>
                    <a:lstStyle/>
                    <a:p>
                      <a:pPr algn="ctr"/>
                      <a:r>
                        <a:rPr lang="en-US" sz="800" dirty="0">
                          <a:solidFill>
                            <a:srgbClr val="000000"/>
                          </a:solidFill>
                          <a:latin typeface="+mn-lt"/>
                        </a:rPr>
                        <a:t>Data, R1C3</a:t>
                      </a:r>
                    </a:p>
                  </a:txBody>
                  <a:tcPr marL="68580" marR="68580" marT="25718" marB="25718">
                    <a:solidFill>
                      <a:srgbClr val="BFC6D4"/>
                    </a:solidFill>
                  </a:tcPr>
                </a:tc>
                <a:tc>
                  <a:txBody>
                    <a:bodyPr/>
                    <a:lstStyle/>
                    <a:p>
                      <a:pPr algn="ctr"/>
                      <a:r>
                        <a:rPr lang="en-US" sz="800" dirty="0">
                          <a:solidFill>
                            <a:srgbClr val="000000"/>
                          </a:solidFill>
                          <a:latin typeface="+mn-lt"/>
                        </a:rPr>
                        <a:t>Data, R1C4</a:t>
                      </a:r>
                    </a:p>
                  </a:txBody>
                  <a:tcPr marL="68580" marR="68580" marT="25718" marB="25718">
                    <a:solidFill>
                      <a:srgbClr val="BFC6D4"/>
                    </a:solidFill>
                  </a:tcPr>
                </a:tc>
                <a:extLst>
                  <a:ext uri="{0D108BD9-81ED-4DB2-BD59-A6C34878D82A}">
                    <a16:rowId xmlns:a16="http://schemas.microsoft.com/office/drawing/2014/main" val="10001"/>
                  </a:ext>
                </a:extLst>
              </a:tr>
              <a:tr h="244793">
                <a:tc>
                  <a:txBody>
                    <a:bodyPr/>
                    <a:lstStyle/>
                    <a:p>
                      <a:pPr algn="ctr"/>
                      <a:r>
                        <a:rPr lang="en-US" sz="800" dirty="0">
                          <a:solidFill>
                            <a:srgbClr val="000000"/>
                          </a:solidFill>
                          <a:latin typeface="+mn-lt"/>
                        </a:rPr>
                        <a:t>Data,</a:t>
                      </a:r>
                      <a:r>
                        <a:rPr lang="en-US" sz="800" baseline="0" dirty="0">
                          <a:solidFill>
                            <a:srgbClr val="000000"/>
                          </a:solidFill>
                          <a:latin typeface="+mn-lt"/>
                        </a:rPr>
                        <a:t> R2C1</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R2C2</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R2C3</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R2C4</a:t>
                      </a:r>
                      <a:endParaRPr lang="en-US" sz="800" dirty="0">
                        <a:solidFill>
                          <a:srgbClr val="000000"/>
                        </a:solidFill>
                        <a:latin typeface="+mn-lt"/>
                      </a:endParaRPr>
                    </a:p>
                  </a:txBody>
                  <a:tcPr marL="68580" marR="68580" marT="25718" marB="25718">
                    <a:noFill/>
                  </a:tcPr>
                </a:tc>
                <a:extLst>
                  <a:ext uri="{0D108BD9-81ED-4DB2-BD59-A6C34878D82A}">
                    <a16:rowId xmlns:a16="http://schemas.microsoft.com/office/drawing/2014/main" val="10002"/>
                  </a:ext>
                </a:extLst>
              </a:tr>
              <a:tr h="244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mn-lt"/>
                        </a:rPr>
                        <a:t>Data,</a:t>
                      </a:r>
                      <a:r>
                        <a:rPr lang="en-US" sz="800" baseline="0" dirty="0">
                          <a:solidFill>
                            <a:srgbClr val="000000"/>
                          </a:solidFill>
                          <a:latin typeface="+mn-lt"/>
                        </a:rPr>
                        <a:t> R3C1</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R3C2</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R3C3</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R3C4</a:t>
                      </a:r>
                      <a:endParaRPr lang="en-US" sz="800" dirty="0">
                        <a:solidFill>
                          <a:srgbClr val="000000"/>
                        </a:solidFill>
                        <a:latin typeface="+mn-lt"/>
                      </a:endParaRPr>
                    </a:p>
                  </a:txBody>
                  <a:tcPr marL="68580" marR="68580" marT="25718" marB="25718">
                    <a:solidFill>
                      <a:srgbClr val="BFC6D4"/>
                    </a:solidFill>
                  </a:tcPr>
                </a:tc>
                <a:extLst>
                  <a:ext uri="{0D108BD9-81ED-4DB2-BD59-A6C34878D82A}">
                    <a16:rowId xmlns:a16="http://schemas.microsoft.com/office/drawing/2014/main" val="10003"/>
                  </a:ext>
                </a:extLst>
              </a:tr>
              <a:tr h="244793">
                <a:tc>
                  <a:txBody>
                    <a:bodyPr/>
                    <a:lstStyle/>
                    <a:p>
                      <a:pPr algn="ctr"/>
                      <a:r>
                        <a:rPr lang="en-US" sz="800" dirty="0">
                          <a:solidFill>
                            <a:srgbClr val="000000"/>
                          </a:solidFill>
                          <a:latin typeface="+mn-lt"/>
                        </a:rPr>
                        <a:t>Data,</a:t>
                      </a:r>
                      <a:r>
                        <a:rPr lang="en-US" sz="800" baseline="0" dirty="0">
                          <a:solidFill>
                            <a:srgbClr val="000000"/>
                          </a:solidFill>
                          <a:latin typeface="+mn-lt"/>
                        </a:rPr>
                        <a:t> R4C1</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R4C2</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R4C3</a:t>
                      </a:r>
                      <a:endParaRPr lang="en-US" sz="800" dirty="0">
                        <a:solidFill>
                          <a:srgbClr val="000000"/>
                        </a:solidFill>
                        <a:latin typeface="+mn-lt"/>
                      </a:endParaRPr>
                    </a:p>
                  </a:txBody>
                  <a:tcPr marL="68580" marR="68580" marT="25718" marB="25718">
                    <a:noFill/>
                  </a:tcPr>
                </a:tc>
                <a:tc>
                  <a:txBody>
                    <a:bodyPr/>
                    <a:lstStyle/>
                    <a:p>
                      <a:pPr algn="ctr"/>
                      <a:r>
                        <a:rPr lang="en-US" sz="800" dirty="0">
                          <a:solidFill>
                            <a:srgbClr val="000000"/>
                          </a:solidFill>
                          <a:latin typeface="+mn-lt"/>
                        </a:rPr>
                        <a:t>Data,</a:t>
                      </a:r>
                      <a:r>
                        <a:rPr lang="en-US" sz="800" baseline="0" dirty="0">
                          <a:solidFill>
                            <a:srgbClr val="000000"/>
                          </a:solidFill>
                          <a:latin typeface="+mn-lt"/>
                        </a:rPr>
                        <a:t> R4C4</a:t>
                      </a:r>
                      <a:endParaRPr lang="en-US" sz="800" dirty="0">
                        <a:solidFill>
                          <a:srgbClr val="000000"/>
                        </a:solidFill>
                        <a:latin typeface="+mn-lt"/>
                      </a:endParaRPr>
                    </a:p>
                  </a:txBody>
                  <a:tcPr marL="68580" marR="68580" marT="25718" marB="25718">
                    <a:noFill/>
                  </a:tcPr>
                </a:tc>
                <a:extLst>
                  <a:ext uri="{0D108BD9-81ED-4DB2-BD59-A6C34878D82A}">
                    <a16:rowId xmlns:a16="http://schemas.microsoft.com/office/drawing/2014/main" val="10004"/>
                  </a:ext>
                </a:extLst>
              </a:tr>
              <a:tr h="244793">
                <a:tc>
                  <a:txBody>
                    <a:bodyPr/>
                    <a:lstStyle/>
                    <a:p>
                      <a:pPr algn="ctr"/>
                      <a:r>
                        <a:rPr lang="en-US" sz="800" dirty="0">
                          <a:solidFill>
                            <a:srgbClr val="000000"/>
                          </a:solidFill>
                          <a:latin typeface="+mn-lt"/>
                        </a:rPr>
                        <a:t>Data,</a:t>
                      </a:r>
                      <a:r>
                        <a:rPr lang="en-US" sz="800" baseline="0" dirty="0">
                          <a:solidFill>
                            <a:srgbClr val="000000"/>
                          </a:solidFill>
                          <a:latin typeface="+mn-lt"/>
                        </a:rPr>
                        <a:t> R5C1</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R5C2</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R5C3</a:t>
                      </a:r>
                      <a:endParaRPr lang="en-US" sz="800" dirty="0">
                        <a:solidFill>
                          <a:srgbClr val="000000"/>
                        </a:solidFill>
                        <a:latin typeface="+mn-lt"/>
                      </a:endParaRPr>
                    </a:p>
                  </a:txBody>
                  <a:tcPr marL="68580" marR="68580" marT="25718" marB="25718">
                    <a:solidFill>
                      <a:srgbClr val="BFC6D4"/>
                    </a:solidFill>
                  </a:tcPr>
                </a:tc>
                <a:tc>
                  <a:txBody>
                    <a:bodyPr/>
                    <a:lstStyle/>
                    <a:p>
                      <a:pPr algn="ctr"/>
                      <a:r>
                        <a:rPr lang="en-US" sz="800" dirty="0">
                          <a:solidFill>
                            <a:srgbClr val="000000"/>
                          </a:solidFill>
                          <a:latin typeface="+mn-lt"/>
                        </a:rPr>
                        <a:t>Data,</a:t>
                      </a:r>
                      <a:r>
                        <a:rPr lang="en-US" sz="800" baseline="0" dirty="0">
                          <a:solidFill>
                            <a:srgbClr val="000000"/>
                          </a:solidFill>
                          <a:latin typeface="+mn-lt"/>
                        </a:rPr>
                        <a:t> R5C4</a:t>
                      </a:r>
                      <a:endParaRPr lang="en-US" sz="800" dirty="0">
                        <a:solidFill>
                          <a:srgbClr val="000000"/>
                        </a:solidFill>
                        <a:latin typeface="+mn-lt"/>
                      </a:endParaRPr>
                    </a:p>
                  </a:txBody>
                  <a:tcPr marL="68580" marR="68580" marT="25718" marB="25718">
                    <a:solidFill>
                      <a:srgbClr val="BFC6D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327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242B64"/>
                </a:solidFill>
              </a:rPr>
              <a:t>Conclusion Slide Franklin Gothic Medium, 28pt</a:t>
            </a:r>
          </a:p>
        </p:txBody>
      </p:sp>
      <p:sp>
        <p:nvSpPr>
          <p:cNvPr id="3" name="Content Placeholder 2"/>
          <p:cNvSpPr>
            <a:spLocks noGrp="1"/>
          </p:cNvSpPr>
          <p:nvPr>
            <p:ph idx="1"/>
          </p:nvPr>
        </p:nvSpPr>
        <p:spPr>
          <a:xfrm>
            <a:off x="1485900" y="1428751"/>
            <a:ext cx="6172200" cy="2571750"/>
          </a:xfrm>
        </p:spPr>
        <p:txBody>
          <a:bodyPr/>
          <a:lstStyle/>
          <a:p>
            <a:r>
              <a:rPr lang="en-US" dirty="0"/>
              <a:t>Run the Accessibility Check</a:t>
            </a:r>
          </a:p>
          <a:p>
            <a:pPr lvl="1">
              <a:buClr>
                <a:srgbClr val="242B64"/>
              </a:buClr>
              <a:buFont typeface="Arial" panose="020B0604020202020204" pitchFamily="34" charset="0"/>
              <a:buChar char="•"/>
            </a:pPr>
            <a:r>
              <a:rPr lang="en-US" dirty="0"/>
              <a:t>Check the reading order of each slide </a:t>
            </a:r>
          </a:p>
          <a:p>
            <a:pPr lvl="1">
              <a:buClr>
                <a:srgbClr val="242B64"/>
              </a:buClr>
              <a:buFont typeface="Arial" panose="020B0604020202020204" pitchFamily="34" charset="0"/>
              <a:buChar char="•"/>
            </a:pPr>
            <a:r>
              <a:rPr lang="en-US" dirty="0"/>
              <a:t>Review all errors, warnings and intelligent service warnings</a:t>
            </a:r>
          </a:p>
          <a:p>
            <a:pPr>
              <a:buFont typeface="Arial" panose="020B0604020202020204" pitchFamily="34" charset="0"/>
              <a:buChar char="•"/>
            </a:pPr>
            <a:r>
              <a:rPr lang="en-US" dirty="0"/>
              <a:t>Set the title attribute in the Document Properties</a:t>
            </a:r>
          </a:p>
          <a:p>
            <a:pPr>
              <a:buFont typeface="Arial" panose="020B0604020202020204" pitchFamily="34" charset="0"/>
              <a:buChar char="•"/>
            </a:pPr>
            <a:r>
              <a:rPr lang="en-US" dirty="0"/>
              <a:t>Set a default language for the document</a:t>
            </a:r>
          </a:p>
          <a:p>
            <a:pPr>
              <a:buFont typeface="Arial" panose="020B0604020202020204" pitchFamily="34" charset="0"/>
              <a:buChar char="•"/>
            </a:pPr>
            <a:endParaRPr lang="en-US" dirty="0"/>
          </a:p>
          <a:p>
            <a:pPr lvl="1"/>
            <a:endParaRPr lang="en-US" dirty="0"/>
          </a:p>
          <a:p>
            <a:pPr marL="342900" indent="-342900" algn="ctr">
              <a:buFont typeface="+mj-lt"/>
              <a:buAutoNum type="arabicPeriod"/>
            </a:pPr>
            <a:endParaRPr lang="en-US" dirty="0"/>
          </a:p>
          <a:p>
            <a:pPr lvl="1" algn="ctr"/>
            <a:endParaRPr lang="en-US" dirty="0"/>
          </a:p>
        </p:txBody>
      </p:sp>
      <p:sp>
        <p:nvSpPr>
          <p:cNvPr id="4" name="Slide Number Placeholder 3">
            <a:extLst>
              <a:ext uri="{FF2B5EF4-FFF2-40B4-BE49-F238E27FC236}">
                <a16:creationId xmlns:a16="http://schemas.microsoft.com/office/drawing/2014/main" id="{09A9B507-EA81-D0AB-3E4C-E2AFFE7DC12C}"/>
              </a:ext>
            </a:extLst>
          </p:cNvPr>
          <p:cNvSpPr>
            <a:spLocks noGrp="1"/>
          </p:cNvSpPr>
          <p:nvPr>
            <p:ph type="sldNum" sz="quarter" idx="4"/>
          </p:nvPr>
        </p:nvSpPr>
        <p:spPr/>
        <p:txBody>
          <a:bodyPr/>
          <a:lstStyle/>
          <a:p>
            <a:fld id="{B8EC6C1D-B94A-4A9A-BD8D-A546578E37EF}" type="slidenum">
              <a:rPr lang="en-US" smtClean="0"/>
              <a:t>9</a:t>
            </a:fld>
            <a:endParaRPr lang="en-US"/>
          </a:p>
        </p:txBody>
      </p:sp>
    </p:spTree>
    <p:extLst>
      <p:ext uri="{BB962C8B-B14F-4D97-AF65-F5344CB8AC3E}">
        <p14:creationId xmlns:p14="http://schemas.microsoft.com/office/powerpoint/2010/main" val="2065796810"/>
      </p:ext>
    </p:extLst>
  </p:cSld>
  <p:clrMapOvr>
    <a:masterClrMapping/>
  </p:clrMapOvr>
</p:sld>
</file>

<file path=ppt/theme/theme1.xml><?xml version="1.0" encoding="utf-8"?>
<a:theme xmlns:a="http://schemas.openxmlformats.org/drawingml/2006/main" name="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92585B5D-FDDA-4CDC-9232-34405CE6454F}" vid="{E7D48F1A-AED2-42B6-B395-27E9F8C13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CC084B72629B478B46DDEC1EB1C9D9" ma:contentTypeVersion="0" ma:contentTypeDescription="Create a new document." ma:contentTypeScope="" ma:versionID="4acdf24666d7827c676d42e30dd86a50">
  <xsd:schema xmlns:xsd="http://www.w3.org/2001/XMLSchema" xmlns:xs="http://www.w3.org/2001/XMLSchema" xmlns:p="http://schemas.microsoft.com/office/2006/metadata/properties" targetNamespace="http://schemas.microsoft.com/office/2006/metadata/properties" ma:root="true" ma:fieldsID="124fd2d4348e31d7b7bcc391e9da95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847EF-B67A-4F59-803E-7BA1D94D0768}">
  <ds:schemaRefs>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BD0FBFF6-B324-4F32-BBB1-72F70CD8FA7E}">
  <ds:schemaRefs>
    <ds:schemaRef ds:uri="http://schemas.microsoft.com/sharepoint/v3/contenttype/forms"/>
  </ds:schemaRefs>
</ds:datastoreItem>
</file>

<file path=customXml/itemProps3.xml><?xml version="1.0" encoding="utf-8"?>
<ds:datastoreItem xmlns:ds="http://schemas.openxmlformats.org/officeDocument/2006/customXml" ds:itemID="{B41E8D81-C474-4093-A28C-39D635DC0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8903a443-af33-4ed4-acf5-ee613bcb2f59}" enabled="0" method="" siteId="{8903a443-af33-4ed4-acf5-ee613bcb2f59}" removed="1"/>
</clbl:labelList>
</file>

<file path=docProps/app.xml><?xml version="1.0" encoding="utf-8"?>
<Properties xmlns="http://schemas.openxmlformats.org/officeDocument/2006/extended-properties" xmlns:vt="http://schemas.openxmlformats.org/officeDocument/2006/docPropsVTypes">
  <Template>DHA_PPT_template_20250327v4_CUI</Template>
  <TotalTime>188</TotalTime>
  <Words>1819</Words>
  <Application>Microsoft Macintosh PowerPoint</Application>
  <PresentationFormat>On-screen Show (16:9)</PresentationFormat>
  <Paragraphs>176</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Franklin Gothic Book</vt:lpstr>
      <vt:lpstr>Franklin Gothic Medium</vt:lpstr>
      <vt:lpstr>Garamond</vt:lpstr>
      <vt:lpstr>Noto Sans Medium</vt:lpstr>
      <vt:lpstr>tahoma</vt:lpstr>
      <vt:lpstr>Trebuchet MS</vt:lpstr>
      <vt:lpstr>Wingdings</vt:lpstr>
      <vt:lpstr>Office Theme</vt:lpstr>
      <vt:lpstr>Title is Franklin Gothic Medium, 32pt</vt:lpstr>
      <vt:lpstr>IMPORTANT: Slide Dimensions</vt:lpstr>
      <vt:lpstr>Compressing Images</vt:lpstr>
      <vt:lpstr>Text Slide, Franklin Gothic Medium 28pt</vt:lpstr>
      <vt:lpstr>List Slide Franklin Gothic Medium, 28pt </vt:lpstr>
      <vt:lpstr>Columns Slide Franklin Gothic Medium, 28pt</vt:lpstr>
      <vt:lpstr>Charts Slide Franklin Gothic Medium, 28pt</vt:lpstr>
      <vt:lpstr>Table Slide Franklin Gothic Medium, 28pt</vt:lpstr>
      <vt:lpstr>Conclusion Slide Franklin Gothic Medium, 28pt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ASPR PowerPoint Template</dc:subject>
  <dc:creator>Farcot, Kimberly Idona (Kim) CTR DHA DHA COF STAFF (USA)</dc:creator>
  <cp:lastModifiedBy>Jasmine Adams</cp:lastModifiedBy>
  <cp:revision>6</cp:revision>
  <dcterms:created xsi:type="dcterms:W3CDTF">2025-03-28T12:18:03Z</dcterms:created>
  <dcterms:modified xsi:type="dcterms:W3CDTF">2025-04-11T20:23:19Z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0x010100FACC084B72629B478B46DDEC1EB1C9D9</vt:lpwstr>
  </property>
</Properties>
</file>